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07" r:id="rId4"/>
  </p:sldMasterIdLst>
  <p:notesMasterIdLst>
    <p:notesMasterId r:id="rId69"/>
  </p:notesMasterIdLst>
  <p:handoutMasterIdLst>
    <p:handoutMasterId r:id="rId70"/>
  </p:handoutMasterIdLst>
  <p:sldIdLst>
    <p:sldId id="893" r:id="rId5"/>
    <p:sldId id="927" r:id="rId6"/>
    <p:sldId id="938" r:id="rId7"/>
    <p:sldId id="959" r:id="rId8"/>
    <p:sldId id="910" r:id="rId9"/>
    <p:sldId id="895" r:id="rId10"/>
    <p:sldId id="939" r:id="rId11"/>
    <p:sldId id="949" r:id="rId12"/>
    <p:sldId id="972" r:id="rId13"/>
    <p:sldId id="973" r:id="rId14"/>
    <p:sldId id="974" r:id="rId15"/>
    <p:sldId id="971" r:id="rId16"/>
    <p:sldId id="950" r:id="rId17"/>
    <p:sldId id="975" r:id="rId18"/>
    <p:sldId id="940" r:id="rId19"/>
    <p:sldId id="951" r:id="rId20"/>
    <p:sldId id="976" r:id="rId21"/>
    <p:sldId id="977" r:id="rId22"/>
    <p:sldId id="978" r:id="rId23"/>
    <p:sldId id="979" r:id="rId24"/>
    <p:sldId id="980" r:id="rId25"/>
    <p:sldId id="944" r:id="rId26"/>
    <p:sldId id="953" r:id="rId27"/>
    <p:sldId id="954" r:id="rId28"/>
    <p:sldId id="982" r:id="rId29"/>
    <p:sldId id="945" r:id="rId30"/>
    <p:sldId id="962" r:id="rId31"/>
    <p:sldId id="960" r:id="rId32"/>
    <p:sldId id="961" r:id="rId33"/>
    <p:sldId id="963" r:id="rId34"/>
    <p:sldId id="964" r:id="rId35"/>
    <p:sldId id="946" r:id="rId36"/>
    <p:sldId id="956" r:id="rId37"/>
    <p:sldId id="988" r:id="rId38"/>
    <p:sldId id="983" r:id="rId39"/>
    <p:sldId id="984" r:id="rId40"/>
    <p:sldId id="947" r:id="rId41"/>
    <p:sldId id="985" r:id="rId42"/>
    <p:sldId id="986" r:id="rId43"/>
    <p:sldId id="987" r:id="rId44"/>
    <p:sldId id="948" r:id="rId45"/>
    <p:sldId id="968" r:id="rId46"/>
    <p:sldId id="969" r:id="rId47"/>
    <p:sldId id="958" r:id="rId48"/>
    <p:sldId id="970" r:id="rId49"/>
    <p:sldId id="965" r:id="rId50"/>
    <p:sldId id="966" r:id="rId51"/>
    <p:sldId id="967" r:id="rId52"/>
    <p:sldId id="921" r:id="rId53"/>
    <p:sldId id="922" r:id="rId54"/>
    <p:sldId id="923" r:id="rId55"/>
    <p:sldId id="924" r:id="rId56"/>
    <p:sldId id="901" r:id="rId57"/>
    <p:sldId id="899" r:id="rId58"/>
    <p:sldId id="932" r:id="rId59"/>
    <p:sldId id="914" r:id="rId60"/>
    <p:sldId id="904" r:id="rId61"/>
    <p:sldId id="259" r:id="rId62"/>
    <p:sldId id="903" r:id="rId63"/>
    <p:sldId id="933" r:id="rId64"/>
    <p:sldId id="929" r:id="rId65"/>
    <p:sldId id="941" r:id="rId66"/>
    <p:sldId id="942" r:id="rId67"/>
    <p:sldId id="918" r:id="rId68"/>
  </p:sldIdLst>
  <p:sldSz cx="12160250" cy="6840538"/>
  <p:notesSz cx="7010400" cy="9296400"/>
  <p:custDataLst>
    <p:tags r:id="rId71"/>
  </p:custDataLst>
  <p:defaultTextStyle>
    <a:defPPr>
      <a:defRPr lang="en-GB"/>
    </a:defPPr>
    <a:lvl1pPr algn="l" rtl="0" fontAlgn="base">
      <a:spcBef>
        <a:spcPct val="0"/>
      </a:spcBef>
      <a:spcAft>
        <a:spcPct val="0"/>
      </a:spcAft>
      <a:defRPr sz="1600" kern="1200">
        <a:solidFill>
          <a:schemeClr val="tx1"/>
        </a:solidFill>
        <a:latin typeface="Helvetica 35"/>
        <a:ea typeface="+mn-ea"/>
        <a:cs typeface="Arial" charset="0"/>
      </a:defRPr>
    </a:lvl1pPr>
    <a:lvl2pPr marL="457200" algn="l" rtl="0" fontAlgn="base">
      <a:spcBef>
        <a:spcPct val="0"/>
      </a:spcBef>
      <a:spcAft>
        <a:spcPct val="0"/>
      </a:spcAft>
      <a:defRPr sz="1600" kern="1200">
        <a:solidFill>
          <a:schemeClr val="tx1"/>
        </a:solidFill>
        <a:latin typeface="Helvetica 35"/>
        <a:ea typeface="+mn-ea"/>
        <a:cs typeface="Arial" charset="0"/>
      </a:defRPr>
    </a:lvl2pPr>
    <a:lvl3pPr marL="914400" algn="l" rtl="0" fontAlgn="base">
      <a:spcBef>
        <a:spcPct val="0"/>
      </a:spcBef>
      <a:spcAft>
        <a:spcPct val="0"/>
      </a:spcAft>
      <a:defRPr sz="1600" kern="1200">
        <a:solidFill>
          <a:schemeClr val="tx1"/>
        </a:solidFill>
        <a:latin typeface="Helvetica 35"/>
        <a:ea typeface="+mn-ea"/>
        <a:cs typeface="Arial" charset="0"/>
      </a:defRPr>
    </a:lvl3pPr>
    <a:lvl4pPr marL="1371600" algn="l" rtl="0" fontAlgn="base">
      <a:spcBef>
        <a:spcPct val="0"/>
      </a:spcBef>
      <a:spcAft>
        <a:spcPct val="0"/>
      </a:spcAft>
      <a:defRPr sz="1600" kern="1200">
        <a:solidFill>
          <a:schemeClr val="tx1"/>
        </a:solidFill>
        <a:latin typeface="Helvetica 35"/>
        <a:ea typeface="+mn-ea"/>
        <a:cs typeface="Arial" charset="0"/>
      </a:defRPr>
    </a:lvl4pPr>
    <a:lvl5pPr marL="1828800" algn="l" rtl="0" fontAlgn="base">
      <a:spcBef>
        <a:spcPct val="0"/>
      </a:spcBef>
      <a:spcAft>
        <a:spcPct val="0"/>
      </a:spcAft>
      <a:defRPr sz="1600" kern="1200">
        <a:solidFill>
          <a:schemeClr val="tx1"/>
        </a:solidFill>
        <a:latin typeface="Helvetica 35"/>
        <a:ea typeface="+mn-ea"/>
        <a:cs typeface="Arial" charset="0"/>
      </a:defRPr>
    </a:lvl5pPr>
    <a:lvl6pPr marL="2286000" algn="l" defTabSz="914400" rtl="0" eaLnBrk="1" latinLnBrk="0" hangingPunct="1">
      <a:defRPr sz="1600" kern="1200">
        <a:solidFill>
          <a:schemeClr val="tx1"/>
        </a:solidFill>
        <a:latin typeface="Helvetica 35"/>
        <a:ea typeface="+mn-ea"/>
        <a:cs typeface="Arial" charset="0"/>
      </a:defRPr>
    </a:lvl6pPr>
    <a:lvl7pPr marL="2743200" algn="l" defTabSz="914400" rtl="0" eaLnBrk="1" latinLnBrk="0" hangingPunct="1">
      <a:defRPr sz="1600" kern="1200">
        <a:solidFill>
          <a:schemeClr val="tx1"/>
        </a:solidFill>
        <a:latin typeface="Helvetica 35"/>
        <a:ea typeface="+mn-ea"/>
        <a:cs typeface="Arial" charset="0"/>
      </a:defRPr>
    </a:lvl7pPr>
    <a:lvl8pPr marL="3200400" algn="l" defTabSz="914400" rtl="0" eaLnBrk="1" latinLnBrk="0" hangingPunct="1">
      <a:defRPr sz="1600" kern="1200">
        <a:solidFill>
          <a:schemeClr val="tx1"/>
        </a:solidFill>
        <a:latin typeface="Helvetica 35"/>
        <a:ea typeface="+mn-ea"/>
        <a:cs typeface="Arial" charset="0"/>
      </a:defRPr>
    </a:lvl8pPr>
    <a:lvl9pPr marL="3657600" algn="l" defTabSz="914400" rtl="0" eaLnBrk="1" latinLnBrk="0" hangingPunct="1">
      <a:defRPr sz="1600" kern="1200">
        <a:solidFill>
          <a:schemeClr val="tx1"/>
        </a:solidFill>
        <a:latin typeface="Helvetica 35"/>
        <a:ea typeface="+mn-ea"/>
        <a:cs typeface="Arial" charset="0"/>
      </a:defRPr>
    </a:lvl9pPr>
  </p:defaultTextStyle>
  <p:extLst>
    <p:ext uri="{EFAFB233-063F-42B5-8137-9DF3F51BA10A}">
      <p15:sldGuideLst xmlns:p15="http://schemas.microsoft.com/office/powerpoint/2012/main">
        <p15:guide id="1" orient="horz" pos="423" userDrawn="1">
          <p15:clr>
            <a:srgbClr val="A4A3A4"/>
          </p15:clr>
        </p15:guide>
        <p15:guide id="2" orient="horz" pos="499" userDrawn="1">
          <p15:clr>
            <a:srgbClr val="A4A3A4"/>
          </p15:clr>
        </p15:guide>
        <p15:guide id="3" orient="horz" pos="2132" userDrawn="1">
          <p15:clr>
            <a:srgbClr val="A4A3A4"/>
          </p15:clr>
        </p15:guide>
        <p15:guide id="4" orient="horz" pos="3810" userDrawn="1">
          <p15:clr>
            <a:srgbClr val="A4A3A4"/>
          </p15:clr>
        </p15:guide>
        <p15:guide id="5" orient="horz" pos="3921" userDrawn="1">
          <p15:clr>
            <a:srgbClr val="A4A3A4"/>
          </p15:clr>
        </p15:guide>
        <p15:guide id="6" pos="7375"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ris Stevens" initials="JS" lastIdx="5" clrIdx="0">
    <p:extLst>
      <p:ext uri="{19B8F6BF-5375-455C-9EA6-DF929625EA0E}">
        <p15:presenceInfo xmlns:p15="http://schemas.microsoft.com/office/powerpoint/2012/main" userId="S::joris.stevens@nelos.be::56b8da9a-30fa-4391-a48c-e8d221fa94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5D9E"/>
    <a:srgbClr val="972383"/>
    <a:srgbClr val="FFCD32"/>
    <a:srgbClr val="ABD9EB"/>
    <a:srgbClr val="95C8E3"/>
    <a:srgbClr val="DDF3FA"/>
    <a:srgbClr val="AAD8EC"/>
    <a:srgbClr val="CC1862"/>
    <a:srgbClr val="D21F4E"/>
    <a:srgbClr val="394E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45" autoAdjust="0"/>
    <p:restoredTop sz="90223" autoAdjust="0"/>
  </p:normalViewPr>
  <p:slideViewPr>
    <p:cSldViewPr snapToGrid="0">
      <p:cViewPr varScale="1">
        <p:scale>
          <a:sx n="75" d="100"/>
          <a:sy n="75" d="100"/>
        </p:scale>
        <p:origin x="394" y="62"/>
      </p:cViewPr>
      <p:guideLst>
        <p:guide orient="horz" pos="423"/>
        <p:guide orient="horz" pos="499"/>
        <p:guide orient="horz" pos="2132"/>
        <p:guide orient="horz" pos="3810"/>
        <p:guide orient="horz" pos="3921"/>
        <p:guide pos="7375"/>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handoutMaster" Target="handoutMasters/handoutMaster1.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37840" cy="464820"/>
          </a:xfrm>
          <a:prstGeom prst="rect">
            <a:avLst/>
          </a:prstGeom>
        </p:spPr>
        <p:txBody>
          <a:bodyPr vert="horz" lIns="93173" tIns="46586" rIns="93173" bIns="46586" rtlCol="0"/>
          <a:lstStyle>
            <a:lvl1pPr algn="l">
              <a:defRPr sz="1200"/>
            </a:lvl1pPr>
          </a:lstStyle>
          <a:p>
            <a:endParaRPr lang="nl-BE"/>
          </a:p>
        </p:txBody>
      </p:sp>
      <p:sp>
        <p:nvSpPr>
          <p:cNvPr id="3" name="Date Placeholder 2"/>
          <p:cNvSpPr>
            <a:spLocks noGrp="1"/>
          </p:cNvSpPr>
          <p:nvPr>
            <p:ph type="dt" sz="quarter" idx="1"/>
          </p:nvPr>
        </p:nvSpPr>
        <p:spPr>
          <a:xfrm>
            <a:off x="3970939" y="2"/>
            <a:ext cx="3037840" cy="464820"/>
          </a:xfrm>
          <a:prstGeom prst="rect">
            <a:avLst/>
          </a:prstGeom>
        </p:spPr>
        <p:txBody>
          <a:bodyPr vert="horz" lIns="93173" tIns="46586" rIns="93173" bIns="46586" rtlCol="0"/>
          <a:lstStyle>
            <a:lvl1pPr algn="r">
              <a:defRPr sz="1200"/>
            </a:lvl1pPr>
          </a:lstStyle>
          <a:p>
            <a:endParaRPr lang="nl-BE"/>
          </a:p>
        </p:txBody>
      </p:sp>
      <p:sp>
        <p:nvSpPr>
          <p:cNvPr id="4" name="Footer Placeholder 3"/>
          <p:cNvSpPr>
            <a:spLocks noGrp="1"/>
          </p:cNvSpPr>
          <p:nvPr>
            <p:ph type="ftr" sz="quarter" idx="2"/>
          </p:nvPr>
        </p:nvSpPr>
        <p:spPr>
          <a:xfrm>
            <a:off x="1" y="8829967"/>
            <a:ext cx="3037840" cy="464820"/>
          </a:xfrm>
          <a:prstGeom prst="rect">
            <a:avLst/>
          </a:prstGeom>
        </p:spPr>
        <p:txBody>
          <a:bodyPr vert="horz" lIns="93173" tIns="46586" rIns="93173" bIns="46586" rtlCol="0" anchor="b"/>
          <a:lstStyle>
            <a:lvl1pPr algn="l">
              <a:defRPr sz="1200"/>
            </a:lvl1pPr>
          </a:lstStyle>
          <a:p>
            <a:endParaRPr lang="nl-BE"/>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73" tIns="46586" rIns="93173" bIns="46586" rtlCol="0" anchor="b"/>
          <a:lstStyle>
            <a:lvl1pPr algn="r">
              <a:defRPr sz="1200"/>
            </a:lvl1pPr>
          </a:lstStyle>
          <a:p>
            <a:endParaRPr lang="nl-BE"/>
          </a:p>
        </p:txBody>
      </p:sp>
    </p:spTree>
    <p:extLst>
      <p:ext uri="{BB962C8B-B14F-4D97-AF65-F5344CB8AC3E}">
        <p14:creationId xmlns:p14="http://schemas.microsoft.com/office/powerpoint/2010/main" val="99622391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1" y="2"/>
            <a:ext cx="3037840" cy="464820"/>
          </a:xfrm>
          <a:prstGeom prst="rect">
            <a:avLst/>
          </a:prstGeom>
          <a:noFill/>
          <a:ln w="9525">
            <a:noFill/>
            <a:miter lim="800000"/>
            <a:headEnd/>
            <a:tailEnd/>
          </a:ln>
          <a:effectLst/>
        </p:spPr>
        <p:txBody>
          <a:bodyPr vert="horz" wrap="square" lIns="93173" tIns="46586" rIns="93173" bIns="46586" numCol="1" anchor="t" anchorCtr="0" compatLnSpc="1">
            <a:prstTxWarp prst="textNoShape">
              <a:avLst/>
            </a:prstTxWarp>
          </a:bodyPr>
          <a:lstStyle>
            <a:lvl1pPr algn="l">
              <a:defRPr sz="1200">
                <a:latin typeface="Arial" charset="0"/>
              </a:defRPr>
            </a:lvl1pPr>
          </a:lstStyle>
          <a:p>
            <a:pPr>
              <a:defRPr/>
            </a:pPr>
            <a:endParaRPr lang="nl-BE"/>
          </a:p>
        </p:txBody>
      </p:sp>
      <p:sp>
        <p:nvSpPr>
          <p:cNvPr id="7171" name="Rectangle 3"/>
          <p:cNvSpPr>
            <a:spLocks noGrp="1" noChangeArrowheads="1"/>
          </p:cNvSpPr>
          <p:nvPr>
            <p:ph type="dt" idx="1"/>
          </p:nvPr>
        </p:nvSpPr>
        <p:spPr bwMode="auto">
          <a:xfrm>
            <a:off x="3970939" y="2"/>
            <a:ext cx="3037840" cy="464820"/>
          </a:xfrm>
          <a:prstGeom prst="rect">
            <a:avLst/>
          </a:prstGeom>
          <a:noFill/>
          <a:ln w="9525">
            <a:noFill/>
            <a:miter lim="800000"/>
            <a:headEnd/>
            <a:tailEnd/>
          </a:ln>
          <a:effectLst/>
        </p:spPr>
        <p:txBody>
          <a:bodyPr vert="horz" wrap="square" lIns="93173" tIns="46586" rIns="93173" bIns="46586" numCol="1" anchor="t" anchorCtr="0" compatLnSpc="1">
            <a:prstTxWarp prst="textNoShape">
              <a:avLst/>
            </a:prstTxWarp>
          </a:bodyPr>
          <a:lstStyle>
            <a:lvl1pPr algn="r">
              <a:defRPr sz="1200">
                <a:latin typeface="Arial" charset="0"/>
              </a:defRPr>
            </a:lvl1pPr>
          </a:lstStyle>
          <a:p>
            <a:pPr>
              <a:defRPr/>
            </a:pPr>
            <a:endParaRPr lang="nl-BE"/>
          </a:p>
        </p:txBody>
      </p:sp>
      <p:sp>
        <p:nvSpPr>
          <p:cNvPr id="87044" name="Rectangle 4"/>
          <p:cNvSpPr>
            <a:spLocks noGrp="1" noRot="1" noChangeAspect="1" noChangeArrowheads="1" noTextEdit="1"/>
          </p:cNvSpPr>
          <p:nvPr>
            <p:ph type="sldImg" idx="2"/>
          </p:nvPr>
        </p:nvSpPr>
        <p:spPr bwMode="auto">
          <a:xfrm>
            <a:off x="406400" y="698500"/>
            <a:ext cx="6197600" cy="348615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467361" y="4415791"/>
            <a:ext cx="6075680" cy="4183380"/>
          </a:xfrm>
          <a:prstGeom prst="rect">
            <a:avLst/>
          </a:prstGeom>
          <a:noFill/>
          <a:ln w="9525">
            <a:noFill/>
            <a:miter lim="800000"/>
            <a:headEnd/>
            <a:tailEnd/>
          </a:ln>
          <a:effectLst/>
        </p:spPr>
        <p:txBody>
          <a:bodyPr vert="horz" wrap="square" lIns="93173" tIns="46586" rIns="93173" bIns="46586" numCol="1" anchor="t" anchorCtr="0" compatLnSpc="1">
            <a:prstTxWarp prst="textNoShape">
              <a:avLst/>
            </a:prstTxWarp>
          </a:bodyPr>
          <a:lstStyle/>
          <a:p>
            <a:pPr lvl="0"/>
            <a:r>
              <a:rPr lang="nl-BE" noProof="0"/>
              <a:t>Click to edit Master text styles</a:t>
            </a:r>
          </a:p>
          <a:p>
            <a:pPr lvl="1"/>
            <a:r>
              <a:rPr lang="nl-BE" noProof="0"/>
              <a:t>Second level</a:t>
            </a:r>
          </a:p>
          <a:p>
            <a:pPr lvl="2"/>
            <a:r>
              <a:rPr lang="nl-BE" noProof="0"/>
              <a:t>Third level</a:t>
            </a:r>
          </a:p>
          <a:p>
            <a:pPr lvl="3"/>
            <a:r>
              <a:rPr lang="nl-BE" noProof="0"/>
              <a:t>Fourth level</a:t>
            </a:r>
          </a:p>
          <a:p>
            <a:pPr lvl="4"/>
            <a:r>
              <a:rPr lang="nl-BE" noProof="0"/>
              <a:t>Fifth level</a:t>
            </a:r>
          </a:p>
        </p:txBody>
      </p:sp>
      <p:sp>
        <p:nvSpPr>
          <p:cNvPr id="7174" name="Rectangle 6"/>
          <p:cNvSpPr>
            <a:spLocks noGrp="1" noChangeArrowheads="1"/>
          </p:cNvSpPr>
          <p:nvPr>
            <p:ph type="ftr" sz="quarter" idx="4"/>
          </p:nvPr>
        </p:nvSpPr>
        <p:spPr bwMode="auto">
          <a:xfrm>
            <a:off x="1" y="8829967"/>
            <a:ext cx="3037840" cy="464820"/>
          </a:xfrm>
          <a:prstGeom prst="rect">
            <a:avLst/>
          </a:prstGeom>
          <a:noFill/>
          <a:ln w="9525">
            <a:noFill/>
            <a:miter lim="800000"/>
            <a:headEnd/>
            <a:tailEnd/>
          </a:ln>
          <a:effectLst/>
        </p:spPr>
        <p:txBody>
          <a:bodyPr vert="horz" wrap="square" lIns="93173" tIns="46586" rIns="93173" bIns="46586" numCol="1" anchor="b" anchorCtr="0" compatLnSpc="1">
            <a:prstTxWarp prst="textNoShape">
              <a:avLst/>
            </a:prstTxWarp>
          </a:bodyPr>
          <a:lstStyle>
            <a:lvl1pPr algn="l">
              <a:defRPr sz="1200">
                <a:latin typeface="Arial" charset="0"/>
              </a:defRPr>
            </a:lvl1pPr>
          </a:lstStyle>
          <a:p>
            <a:pPr>
              <a:defRPr/>
            </a:pPr>
            <a:endParaRPr lang="nl-BE"/>
          </a:p>
        </p:txBody>
      </p:sp>
      <p:sp>
        <p:nvSpPr>
          <p:cNvPr id="7175" name="Rectangle 7"/>
          <p:cNvSpPr>
            <a:spLocks noGrp="1" noChangeArrowheads="1"/>
          </p:cNvSpPr>
          <p:nvPr>
            <p:ph type="sldNum" sz="quarter" idx="5"/>
          </p:nvPr>
        </p:nvSpPr>
        <p:spPr bwMode="auto">
          <a:xfrm>
            <a:off x="3970939" y="8829967"/>
            <a:ext cx="3037840" cy="464820"/>
          </a:xfrm>
          <a:prstGeom prst="rect">
            <a:avLst/>
          </a:prstGeom>
          <a:noFill/>
          <a:ln w="9525">
            <a:noFill/>
            <a:miter lim="800000"/>
            <a:headEnd/>
            <a:tailEnd/>
          </a:ln>
          <a:effectLst/>
        </p:spPr>
        <p:txBody>
          <a:bodyPr vert="horz" wrap="square" lIns="93173" tIns="46586" rIns="93173" bIns="46586" numCol="1" anchor="b" anchorCtr="0" compatLnSpc="1">
            <a:prstTxWarp prst="textNoShape">
              <a:avLst/>
            </a:prstTxWarp>
          </a:bodyPr>
          <a:lstStyle>
            <a:lvl1pPr algn="r">
              <a:defRPr sz="1200">
                <a:latin typeface="Arial" charset="0"/>
              </a:defRPr>
            </a:lvl1pPr>
          </a:lstStyle>
          <a:p>
            <a:pPr>
              <a:defRPr/>
            </a:pPr>
            <a:fld id="{3FC38D42-9E70-4D22-883F-0D47E87B02E9}" type="slidenum">
              <a:rPr lang="nl-BE" smtClean="0"/>
              <a:pPr>
                <a:defRPr/>
              </a:pPr>
              <a:t>‹#›</a:t>
            </a:fld>
            <a:endParaRPr lang="nl-BE"/>
          </a:p>
        </p:txBody>
      </p:sp>
    </p:spTree>
    <p:extLst>
      <p:ext uri="{BB962C8B-B14F-4D97-AF65-F5344CB8AC3E}">
        <p14:creationId xmlns:p14="http://schemas.microsoft.com/office/powerpoint/2010/main" val="1567249842"/>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06400" y="698500"/>
            <a:ext cx="6197600" cy="3486150"/>
          </a:xfrm>
        </p:spPr>
      </p:sp>
      <p:sp>
        <p:nvSpPr>
          <p:cNvPr id="3" name="Tijdelijke aanduiding voor notities 2"/>
          <p:cNvSpPr>
            <a:spLocks noGrp="1"/>
          </p:cNvSpPr>
          <p:nvPr>
            <p:ph type="body" idx="1"/>
          </p:nvPr>
        </p:nvSpPr>
        <p:spPr/>
        <p:txBody>
          <a:bodyPr>
            <a:normAutofit/>
          </a:bodyPr>
          <a:lstStyle/>
          <a:p>
            <a:endParaRPr lang="nl-NL"/>
          </a:p>
        </p:txBody>
      </p:sp>
    </p:spTree>
    <p:extLst>
      <p:ext uri="{BB962C8B-B14F-4D97-AF65-F5344CB8AC3E}">
        <p14:creationId xmlns:p14="http://schemas.microsoft.com/office/powerpoint/2010/main" val="2633781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943373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3555983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1310557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2587749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670208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a:p>
            <a:endParaRPr lang="nl-BE"/>
          </a:p>
          <a:p>
            <a:endParaRPr lang="nl-BE"/>
          </a:p>
        </p:txBody>
      </p:sp>
    </p:spTree>
    <p:extLst>
      <p:ext uri="{BB962C8B-B14F-4D97-AF65-F5344CB8AC3E}">
        <p14:creationId xmlns:p14="http://schemas.microsoft.com/office/powerpoint/2010/main" val="3444702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a:p>
            <a:endParaRPr lang="nl-BE"/>
          </a:p>
          <a:p>
            <a:endParaRPr lang="nl-BE"/>
          </a:p>
        </p:txBody>
      </p:sp>
    </p:spTree>
    <p:extLst>
      <p:ext uri="{BB962C8B-B14F-4D97-AF65-F5344CB8AC3E}">
        <p14:creationId xmlns:p14="http://schemas.microsoft.com/office/powerpoint/2010/main" val="3843448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a:p>
            <a:endParaRPr lang="nl-BE"/>
          </a:p>
          <a:p>
            <a:endParaRPr lang="nl-BE"/>
          </a:p>
        </p:txBody>
      </p:sp>
    </p:spTree>
    <p:extLst>
      <p:ext uri="{BB962C8B-B14F-4D97-AF65-F5344CB8AC3E}">
        <p14:creationId xmlns:p14="http://schemas.microsoft.com/office/powerpoint/2010/main" val="2355474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a:p>
            <a:endParaRPr lang="nl-BE" dirty="0"/>
          </a:p>
          <a:p>
            <a:endParaRPr lang="nl-BE" dirty="0"/>
          </a:p>
        </p:txBody>
      </p:sp>
    </p:spTree>
    <p:extLst>
      <p:ext uri="{BB962C8B-B14F-4D97-AF65-F5344CB8AC3E}">
        <p14:creationId xmlns:p14="http://schemas.microsoft.com/office/powerpoint/2010/main" val="11476559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a:p>
            <a:endParaRPr lang="nl-BE" dirty="0"/>
          </a:p>
          <a:p>
            <a:endParaRPr lang="nl-BE" dirty="0"/>
          </a:p>
        </p:txBody>
      </p:sp>
    </p:spTree>
    <p:extLst>
      <p:ext uri="{BB962C8B-B14F-4D97-AF65-F5344CB8AC3E}">
        <p14:creationId xmlns:p14="http://schemas.microsoft.com/office/powerpoint/2010/main" val="2937819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317244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a:p>
            <a:endParaRPr lang="nl-BE" dirty="0"/>
          </a:p>
          <a:p>
            <a:endParaRPr lang="nl-BE" dirty="0"/>
          </a:p>
        </p:txBody>
      </p:sp>
    </p:spTree>
    <p:extLst>
      <p:ext uri="{BB962C8B-B14F-4D97-AF65-F5344CB8AC3E}">
        <p14:creationId xmlns:p14="http://schemas.microsoft.com/office/powerpoint/2010/main" val="22060488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a:p>
            <a:endParaRPr lang="nl-BE" dirty="0"/>
          </a:p>
          <a:p>
            <a:endParaRPr lang="nl-BE" dirty="0"/>
          </a:p>
        </p:txBody>
      </p:sp>
    </p:spTree>
    <p:extLst>
      <p:ext uri="{BB962C8B-B14F-4D97-AF65-F5344CB8AC3E}">
        <p14:creationId xmlns:p14="http://schemas.microsoft.com/office/powerpoint/2010/main" val="766699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a:p>
            <a:endParaRPr lang="nl-BE"/>
          </a:p>
          <a:p>
            <a:endParaRPr lang="nl-BE"/>
          </a:p>
        </p:txBody>
      </p:sp>
    </p:spTree>
    <p:extLst>
      <p:ext uri="{BB962C8B-B14F-4D97-AF65-F5344CB8AC3E}">
        <p14:creationId xmlns:p14="http://schemas.microsoft.com/office/powerpoint/2010/main" val="8539006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a:p>
            <a:endParaRPr lang="nl-BE"/>
          </a:p>
          <a:p>
            <a:endParaRPr lang="nl-BE"/>
          </a:p>
        </p:txBody>
      </p:sp>
    </p:spTree>
    <p:extLst>
      <p:ext uri="{BB962C8B-B14F-4D97-AF65-F5344CB8AC3E}">
        <p14:creationId xmlns:p14="http://schemas.microsoft.com/office/powerpoint/2010/main" val="24135673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a:p>
            <a:endParaRPr lang="nl-BE"/>
          </a:p>
          <a:p>
            <a:endParaRPr lang="nl-BE"/>
          </a:p>
        </p:txBody>
      </p:sp>
    </p:spTree>
    <p:extLst>
      <p:ext uri="{BB962C8B-B14F-4D97-AF65-F5344CB8AC3E}">
        <p14:creationId xmlns:p14="http://schemas.microsoft.com/office/powerpoint/2010/main" val="38753895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a:p>
            <a:endParaRPr lang="nl-BE"/>
          </a:p>
          <a:p>
            <a:endParaRPr lang="nl-BE"/>
          </a:p>
        </p:txBody>
      </p:sp>
    </p:spTree>
    <p:extLst>
      <p:ext uri="{BB962C8B-B14F-4D97-AF65-F5344CB8AC3E}">
        <p14:creationId xmlns:p14="http://schemas.microsoft.com/office/powerpoint/2010/main" val="30703140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a:p>
            <a:endParaRPr lang="nl-BE" dirty="0"/>
          </a:p>
          <a:p>
            <a:endParaRPr lang="nl-BE" dirty="0"/>
          </a:p>
        </p:txBody>
      </p:sp>
    </p:spTree>
    <p:extLst>
      <p:ext uri="{BB962C8B-B14F-4D97-AF65-F5344CB8AC3E}">
        <p14:creationId xmlns:p14="http://schemas.microsoft.com/office/powerpoint/2010/main" val="37776642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Als het </a:t>
            </a:r>
            <a:r>
              <a:rPr lang="nl-BE" dirty="0" err="1"/>
              <a:t>dives</a:t>
            </a:r>
            <a:r>
              <a:rPr lang="nl-BE" dirty="0"/>
              <a:t> systeem geopend wordt krijg je volgend scherm:</a:t>
            </a:r>
          </a:p>
          <a:p>
            <a:r>
              <a:rPr lang="nl-BE" dirty="0"/>
              <a:t>Links staat een overzicht van de statistieken en </a:t>
            </a:r>
            <a:r>
              <a:rPr lang="nl-BE" dirty="0" err="1"/>
              <a:t>Begeleidingteam</a:t>
            </a:r>
            <a:r>
              <a:rPr lang="nl-BE" dirty="0"/>
              <a:t> = coaches</a:t>
            </a:r>
          </a:p>
          <a:p>
            <a:r>
              <a:rPr lang="nl-BE" dirty="0"/>
              <a:t>Rechts brevetkaart en voortgang</a:t>
            </a:r>
          </a:p>
          <a:p>
            <a:r>
              <a:rPr lang="nl-BE" dirty="0"/>
              <a:t>Midden details van afgelegde onderdelen.  In de volgende slides wordt op alles in detail ingegaan</a:t>
            </a:r>
          </a:p>
        </p:txBody>
      </p:sp>
    </p:spTree>
    <p:extLst>
      <p:ext uri="{BB962C8B-B14F-4D97-AF65-F5344CB8AC3E}">
        <p14:creationId xmlns:p14="http://schemas.microsoft.com/office/powerpoint/2010/main" val="33250171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Als instructeur kan je de brevetkaart consulteren door de kandidaat in de lijst van </a:t>
            </a:r>
            <a:r>
              <a:rPr lang="nl-BE" err="1"/>
              <a:t>buddies</a:t>
            </a:r>
            <a:r>
              <a:rPr lang="nl-BE"/>
              <a:t> te selecteren en op de opleiding achter de naam te klikken (zie verder uitleg coach).</a:t>
            </a:r>
          </a:p>
          <a:p>
            <a:endParaRPr lang="nl-BE"/>
          </a:p>
        </p:txBody>
      </p:sp>
    </p:spTree>
    <p:extLst>
      <p:ext uri="{BB962C8B-B14F-4D97-AF65-F5344CB8AC3E}">
        <p14:creationId xmlns:p14="http://schemas.microsoft.com/office/powerpoint/2010/main" val="7278076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Bij deze slide kan je aanduiden waar de info over het niet slagen komt: staat bij de tweede en derde proef</a:t>
            </a:r>
          </a:p>
          <a:p>
            <a:endParaRPr lang="nl-BE" dirty="0"/>
          </a:p>
          <a:p>
            <a:r>
              <a:rPr lang="nl-BE" dirty="0"/>
              <a:t>Links staat de voornaam van de instructeur die de proef aflegde en of deze geslaagd was of in opleiding</a:t>
            </a:r>
          </a:p>
        </p:txBody>
      </p:sp>
    </p:spTree>
    <p:extLst>
      <p:ext uri="{BB962C8B-B14F-4D97-AF65-F5344CB8AC3E}">
        <p14:creationId xmlns:p14="http://schemas.microsoft.com/office/powerpoint/2010/main" val="3945811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a:t>Betere opvolging van kandidaten kan je melden dat er info over niet slagen in een proef of duikleiding makkelijker kan doorgegeven worden van instructeur naar instructeur</a:t>
            </a:r>
          </a:p>
          <a:p>
            <a:r>
              <a:rPr lang="nl-BE"/>
              <a:t>Werkinstrument commissie DO: info over welke proeven meermaals dienen afgelegd, hoeveel mensen in een bepaald opleiding zitten (vb. hoeveel zijn er ingeschreven voor AI of 4*D), etc.</a:t>
            </a:r>
          </a:p>
          <a:p>
            <a:endParaRPr lang="nl-BE"/>
          </a:p>
          <a:p>
            <a:endParaRPr lang="nl-BE"/>
          </a:p>
        </p:txBody>
      </p:sp>
    </p:spTree>
    <p:extLst>
      <p:ext uri="{BB962C8B-B14F-4D97-AF65-F5344CB8AC3E}">
        <p14:creationId xmlns:p14="http://schemas.microsoft.com/office/powerpoint/2010/main" val="5852112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Tree>
    <p:extLst>
      <p:ext uri="{BB962C8B-B14F-4D97-AF65-F5344CB8AC3E}">
        <p14:creationId xmlns:p14="http://schemas.microsoft.com/office/powerpoint/2010/main" val="33053606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In dit voorbeeld is het duidelijk dat de kandidaat bepaalde proeven nog niet mag afleggen omdat bepaalde voorwaarden nog niet zijn gedaan</a:t>
            </a:r>
          </a:p>
        </p:txBody>
      </p:sp>
    </p:spTree>
    <p:extLst>
      <p:ext uri="{BB962C8B-B14F-4D97-AF65-F5344CB8AC3E}">
        <p14:creationId xmlns:p14="http://schemas.microsoft.com/office/powerpoint/2010/main" val="9987905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a:p>
            <a:endParaRPr lang="nl-BE"/>
          </a:p>
          <a:p>
            <a:endParaRPr lang="nl-BE"/>
          </a:p>
        </p:txBody>
      </p:sp>
    </p:spTree>
    <p:extLst>
      <p:ext uri="{BB962C8B-B14F-4D97-AF65-F5344CB8AC3E}">
        <p14:creationId xmlns:p14="http://schemas.microsoft.com/office/powerpoint/2010/main" val="2315975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a:p>
            <a:endParaRPr lang="nl-BE"/>
          </a:p>
          <a:p>
            <a:endParaRPr lang="nl-BE"/>
          </a:p>
        </p:txBody>
      </p:sp>
    </p:spTree>
    <p:extLst>
      <p:ext uri="{BB962C8B-B14F-4D97-AF65-F5344CB8AC3E}">
        <p14:creationId xmlns:p14="http://schemas.microsoft.com/office/powerpoint/2010/main" val="24440522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a:p>
            <a:endParaRPr lang="nl-BE"/>
          </a:p>
          <a:p>
            <a:endParaRPr lang="nl-BE"/>
          </a:p>
        </p:txBody>
      </p:sp>
    </p:spTree>
    <p:extLst>
      <p:ext uri="{BB962C8B-B14F-4D97-AF65-F5344CB8AC3E}">
        <p14:creationId xmlns:p14="http://schemas.microsoft.com/office/powerpoint/2010/main" val="15031869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a:p>
            <a:endParaRPr lang="nl-BE"/>
          </a:p>
          <a:p>
            <a:endParaRPr lang="nl-BE"/>
          </a:p>
        </p:txBody>
      </p:sp>
    </p:spTree>
    <p:extLst>
      <p:ext uri="{BB962C8B-B14F-4D97-AF65-F5344CB8AC3E}">
        <p14:creationId xmlns:p14="http://schemas.microsoft.com/office/powerpoint/2010/main" val="37386184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a:p>
            <a:endParaRPr lang="nl-BE"/>
          </a:p>
          <a:p>
            <a:endParaRPr lang="nl-BE"/>
          </a:p>
        </p:txBody>
      </p:sp>
    </p:spTree>
    <p:extLst>
      <p:ext uri="{BB962C8B-B14F-4D97-AF65-F5344CB8AC3E}">
        <p14:creationId xmlns:p14="http://schemas.microsoft.com/office/powerpoint/2010/main" val="24148139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a:p>
            <a:endParaRPr lang="nl-BE"/>
          </a:p>
          <a:p>
            <a:endParaRPr lang="nl-BE"/>
          </a:p>
        </p:txBody>
      </p:sp>
    </p:spTree>
    <p:extLst>
      <p:ext uri="{BB962C8B-B14F-4D97-AF65-F5344CB8AC3E}">
        <p14:creationId xmlns:p14="http://schemas.microsoft.com/office/powerpoint/2010/main" val="25836630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a:p>
            <a:endParaRPr lang="nl-BE"/>
          </a:p>
          <a:p>
            <a:endParaRPr lang="nl-BE"/>
          </a:p>
        </p:txBody>
      </p:sp>
    </p:spTree>
    <p:extLst>
      <p:ext uri="{BB962C8B-B14F-4D97-AF65-F5344CB8AC3E}">
        <p14:creationId xmlns:p14="http://schemas.microsoft.com/office/powerpoint/2010/main" val="6547263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a:p>
            <a:endParaRPr lang="nl-BE"/>
          </a:p>
          <a:p>
            <a:endParaRPr lang="nl-BE"/>
          </a:p>
        </p:txBody>
      </p:sp>
    </p:spTree>
    <p:extLst>
      <p:ext uri="{BB962C8B-B14F-4D97-AF65-F5344CB8AC3E}">
        <p14:creationId xmlns:p14="http://schemas.microsoft.com/office/powerpoint/2010/main" val="4139586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Berekening van IDEAL zal gebeuren zoals vandaag op alle proeven, duikleidingen maar dan via informatie uit het digitale systeem.</a:t>
            </a:r>
          </a:p>
          <a:p>
            <a:endParaRPr lang="nl-BE" dirty="0"/>
          </a:p>
        </p:txBody>
      </p:sp>
    </p:spTree>
    <p:extLst>
      <p:ext uri="{BB962C8B-B14F-4D97-AF65-F5344CB8AC3E}">
        <p14:creationId xmlns:p14="http://schemas.microsoft.com/office/powerpoint/2010/main" val="1814863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a:p>
            <a:endParaRPr lang="nl-BE"/>
          </a:p>
          <a:p>
            <a:endParaRPr lang="nl-BE"/>
          </a:p>
        </p:txBody>
      </p:sp>
    </p:spTree>
    <p:extLst>
      <p:ext uri="{BB962C8B-B14F-4D97-AF65-F5344CB8AC3E}">
        <p14:creationId xmlns:p14="http://schemas.microsoft.com/office/powerpoint/2010/main" val="10708681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a:p>
            <a:endParaRPr lang="nl-BE"/>
          </a:p>
          <a:p>
            <a:endParaRPr lang="nl-BE"/>
          </a:p>
        </p:txBody>
      </p:sp>
    </p:spTree>
    <p:extLst>
      <p:ext uri="{BB962C8B-B14F-4D97-AF65-F5344CB8AC3E}">
        <p14:creationId xmlns:p14="http://schemas.microsoft.com/office/powerpoint/2010/main" val="17148052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a:p>
            <a:endParaRPr lang="nl-BE"/>
          </a:p>
          <a:p>
            <a:endParaRPr lang="nl-BE"/>
          </a:p>
        </p:txBody>
      </p:sp>
    </p:spTree>
    <p:extLst>
      <p:ext uri="{BB962C8B-B14F-4D97-AF65-F5344CB8AC3E}">
        <p14:creationId xmlns:p14="http://schemas.microsoft.com/office/powerpoint/2010/main" val="24973271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a:p>
            <a:endParaRPr lang="nl-BE"/>
          </a:p>
          <a:p>
            <a:endParaRPr lang="nl-BE"/>
          </a:p>
        </p:txBody>
      </p:sp>
    </p:spTree>
    <p:extLst>
      <p:ext uri="{BB962C8B-B14F-4D97-AF65-F5344CB8AC3E}">
        <p14:creationId xmlns:p14="http://schemas.microsoft.com/office/powerpoint/2010/main" val="35172414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Eind dia van de presentatie: DIVES is een nieuw systeem dat nog zal moeten groeien.  Laten we hier allemaal aan meewerken door vragen en opmerkingen, zowel positief als negatief via het mailadres te bezorgen aan het </a:t>
            </a:r>
            <a:r>
              <a:rPr lang="nl-BE" err="1"/>
              <a:t>Core</a:t>
            </a:r>
            <a:r>
              <a:rPr lang="nl-BE"/>
              <a:t> Team.  Eind 2019 zullen we ook nog een evaluatie houden van het systeem.  Er zijn zeker nog </a:t>
            </a:r>
            <a:r>
              <a:rPr lang="nl-BE" err="1"/>
              <a:t>TODO’s</a:t>
            </a:r>
            <a:r>
              <a:rPr lang="nl-BE"/>
              <a:t>, zo werken we nog verder aan het gebruiksvriendelijker maken van het systeem op GSM en halen we de laatste bugs er de komende weken nog uit.</a:t>
            </a:r>
          </a:p>
        </p:txBody>
      </p:sp>
    </p:spTree>
    <p:extLst>
      <p:ext uri="{BB962C8B-B14F-4D97-AF65-F5344CB8AC3E}">
        <p14:creationId xmlns:p14="http://schemas.microsoft.com/office/powerpoint/2010/main" val="24754782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Uitleg bij de demo (start normaal als je klikt).  </a:t>
            </a:r>
          </a:p>
          <a:p>
            <a:pPr marL="215021" indent="-215021">
              <a:buAutoNum type="arabicPeriod"/>
            </a:pPr>
            <a:r>
              <a:rPr lang="nl-BE" dirty="0"/>
              <a:t>Klik op nieuwe</a:t>
            </a:r>
            <a:r>
              <a:rPr lang="nl-BE" baseline="0" dirty="0"/>
              <a:t> activiteit aanmaken</a:t>
            </a:r>
          </a:p>
          <a:p>
            <a:pPr marL="215021" indent="-215021">
              <a:buAutoNum type="arabicPeriod"/>
            </a:pPr>
            <a:r>
              <a:rPr lang="nl-BE" baseline="0" dirty="0"/>
              <a:t>Vul de duikgegevens in zoals duikduur, duikdiepte, uur te water (getij kiezen of uur invullen), eventueel rating van zichtbaarheid en scoring duikplaats</a:t>
            </a:r>
          </a:p>
          <a:p>
            <a:pPr marL="215021" indent="-215021">
              <a:buAutoNum type="arabicPeriod"/>
            </a:pPr>
            <a:r>
              <a:rPr lang="nl-BE" baseline="0" dirty="0"/>
              <a:t>Vul de duikplaats in door op lijn selecteer duikplaats te klikken. Er gaat dan een box open waar je de duikplaatsnaam kan beginnen intypen. Er komt dan een beperktere selectie waar je de duikplaats uit kan selecteren. </a:t>
            </a:r>
          </a:p>
          <a:p>
            <a:pPr marL="215021" indent="-215021">
              <a:buAutoNum type="arabicPeriod"/>
            </a:pPr>
            <a:r>
              <a:rPr lang="nl-BE" baseline="0" dirty="0"/>
              <a:t>Kies een duikbuddy: standaard komt enkel de eigen club tevoorschijn, klik op clublid om heel NELOS te bekomen.  Het is niet mogelijk om buiten NELOS duikbuddy’s in te brengen.</a:t>
            </a:r>
          </a:p>
          <a:p>
            <a:pPr marL="215021" indent="-215021">
              <a:buAutoNum type="arabicPeriod"/>
            </a:pPr>
            <a:r>
              <a:rPr lang="nl-BE" baseline="0" dirty="0"/>
              <a:t>Duikplaats en buddy zijn verplichte velden.</a:t>
            </a:r>
          </a:p>
          <a:p>
            <a:pPr marL="215021" indent="-215021">
              <a:buAutoNum type="arabicPeriod"/>
            </a:pPr>
            <a:r>
              <a:rPr lang="nl-BE" baseline="0" dirty="0"/>
              <a:t>Sla de duik op, de duik wordt automatisch </a:t>
            </a:r>
            <a:r>
              <a:rPr lang="nl-BE" baseline="0" dirty="0" err="1"/>
              <a:t>getagt</a:t>
            </a:r>
            <a:r>
              <a:rPr lang="nl-BE" baseline="0" dirty="0"/>
              <a:t> op basis van de standaard duikplaats.  (zichtbaar na refresh links op het scherm), je ziet het aantal stijgen van 2 naar 3</a:t>
            </a:r>
          </a:p>
          <a:p>
            <a:pPr marL="215021" indent="-215021">
              <a:buAutoNum type="arabicPeriod"/>
            </a:pPr>
            <a:r>
              <a:rPr lang="nl-BE" baseline="0" dirty="0"/>
              <a:t>Je kan nog info over de duik ingeven in de chat box</a:t>
            </a:r>
          </a:p>
          <a:p>
            <a:pPr marL="215021" indent="-215021">
              <a:buAutoNum type="arabicPeriod"/>
            </a:pPr>
            <a:endParaRPr lang="nl-BE" baseline="0" dirty="0"/>
          </a:p>
          <a:p>
            <a:endParaRPr lang="nl-BE" baseline="0" dirty="0"/>
          </a:p>
          <a:p>
            <a:endParaRPr lang="nl-BE" baseline="0" dirty="0"/>
          </a:p>
          <a:p>
            <a:endParaRPr lang="nl-BE" dirty="0"/>
          </a:p>
        </p:txBody>
      </p:sp>
    </p:spTree>
    <p:extLst>
      <p:ext uri="{BB962C8B-B14F-4D97-AF65-F5344CB8AC3E}">
        <p14:creationId xmlns:p14="http://schemas.microsoft.com/office/powerpoint/2010/main" val="31251697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Uitleg bij de demo:</a:t>
            </a:r>
          </a:p>
          <a:p>
            <a:pPr marL="215021" indent="-215021">
              <a:buAutoNum type="arabicPeriod"/>
            </a:pPr>
            <a:r>
              <a:rPr lang="nl-BE" dirty="0"/>
              <a:t>Klik op maak nieuwe activiteit</a:t>
            </a:r>
          </a:p>
          <a:p>
            <a:pPr marL="215021" indent="-215021">
              <a:buAutoNum type="arabicPeriod"/>
            </a:pPr>
            <a:r>
              <a:rPr lang="nl-BE" dirty="0"/>
              <a:t>Selecteer buddy,</a:t>
            </a:r>
          </a:p>
          <a:p>
            <a:pPr marL="215021" indent="-215021">
              <a:buAutoNum type="arabicPeriod"/>
            </a:pPr>
            <a:r>
              <a:rPr lang="nl-BE" dirty="0"/>
              <a:t>Typ naam instructeur in</a:t>
            </a:r>
          </a:p>
          <a:p>
            <a:pPr marL="215021" indent="-215021">
              <a:buAutoNum type="arabicPeriod"/>
            </a:pPr>
            <a:r>
              <a:rPr lang="nl-BE" dirty="0"/>
              <a:t>Klik op coach: deze kleurt van oranje naar rood</a:t>
            </a:r>
          </a:p>
          <a:p>
            <a:pPr marL="215021" indent="-215021">
              <a:buAutoNum type="arabicPeriod"/>
            </a:pPr>
            <a:r>
              <a:rPr lang="nl-BE" dirty="0"/>
              <a:t>De coach komt bij in de lijst begeleidingsteam</a:t>
            </a:r>
          </a:p>
        </p:txBody>
      </p:sp>
    </p:spTree>
    <p:extLst>
      <p:ext uri="{BB962C8B-B14F-4D97-AF65-F5344CB8AC3E}">
        <p14:creationId xmlns:p14="http://schemas.microsoft.com/office/powerpoint/2010/main" val="36665239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Indien de kandidaat de duik al eerst ingeeft verschijnt deze standaard ook in het logboek van de instructeur en dient de instructeur in het logboek op het potloodje te klikken en enkel nog de proef af te tekenen</a:t>
            </a:r>
          </a:p>
        </p:txBody>
      </p:sp>
    </p:spTree>
    <p:extLst>
      <p:ext uri="{BB962C8B-B14F-4D97-AF65-F5344CB8AC3E}">
        <p14:creationId xmlns:p14="http://schemas.microsoft.com/office/powerpoint/2010/main" val="34389185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Indien de kandidaat de duik al eerste ingeeft verschijnt deze standaard ook in het logboek van de instructeur.  Het aftekenen van een proef is dan relatief weinig werk.</a:t>
            </a:r>
          </a:p>
          <a:p>
            <a:endParaRPr lang="nl-BE"/>
          </a:p>
          <a:p>
            <a:r>
              <a:rPr lang="nl-BE"/>
              <a:t>Klik op potloodje: Duik opent zich</a:t>
            </a:r>
          </a:p>
          <a:p>
            <a:r>
              <a:rPr lang="nl-BE"/>
              <a:t>Klik op details: selecteer brevetkaart</a:t>
            </a:r>
          </a:p>
          <a:p>
            <a:r>
              <a:rPr lang="nl-BE"/>
              <a:t>Selecteer de proef, geef commentaar in en kies tussen geslaagd of in opleiding.</a:t>
            </a:r>
          </a:p>
          <a:p>
            <a:r>
              <a:rPr lang="nl-BE"/>
              <a:t>Proef is nu afgetekend en verschijnt met commentaar op brevetkaart van de kandidaat</a:t>
            </a:r>
          </a:p>
          <a:p>
            <a:endParaRPr lang="nl-BE"/>
          </a:p>
        </p:txBody>
      </p:sp>
    </p:spTree>
    <p:extLst>
      <p:ext uri="{BB962C8B-B14F-4D97-AF65-F5344CB8AC3E}">
        <p14:creationId xmlns:p14="http://schemas.microsoft.com/office/powerpoint/2010/main" val="23097312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Indien de kandidaat de activiteit niet ingeeft, vb. theorie examen, dan kan de instructeur dit zelf aanmaken.</a:t>
            </a:r>
          </a:p>
          <a:p>
            <a:endParaRPr lang="nl-BE" dirty="0"/>
          </a:p>
          <a:p>
            <a:r>
              <a:rPr lang="nl-BE" dirty="0"/>
              <a:t>Dit is zoals het aanmaken van een duik:</a:t>
            </a:r>
          </a:p>
          <a:p>
            <a:pPr marL="215021" indent="-215021">
              <a:buAutoNum type="arabicPeriod"/>
            </a:pPr>
            <a:r>
              <a:rPr lang="nl-BE" dirty="0"/>
              <a:t>Klik op nieuwe activiteit</a:t>
            </a:r>
          </a:p>
          <a:p>
            <a:pPr marL="215021" indent="-215021">
              <a:buAutoNum type="arabicPeriod"/>
            </a:pPr>
            <a:r>
              <a:rPr lang="nl-BE" dirty="0"/>
              <a:t>Kies theorie in lijst van activiteit</a:t>
            </a:r>
          </a:p>
          <a:p>
            <a:pPr marL="215021" indent="-215021">
              <a:buAutoNum type="arabicPeriod"/>
            </a:pPr>
            <a:r>
              <a:rPr lang="nl-BE" dirty="0"/>
              <a:t>De typische info gerelateerd aan duiken verdwijnt, enkel nog de locatie dient ingegeven</a:t>
            </a:r>
          </a:p>
          <a:p>
            <a:pPr marL="215021" indent="-215021">
              <a:buAutoNum type="arabicPeriod"/>
            </a:pPr>
            <a:r>
              <a:rPr lang="nl-BE" dirty="0"/>
              <a:t>Indien de locatie niet in de lijst staat dan klik je op + en een nieuw venster opent zich.</a:t>
            </a:r>
          </a:p>
          <a:p>
            <a:pPr marL="215021" indent="-215021">
              <a:buAutoNum type="arabicPeriod"/>
            </a:pPr>
            <a:r>
              <a:rPr lang="nl-BE" dirty="0"/>
              <a:t>Je kan daar de duikplaats ingeven en op de locatie op de kaart klikken en de plaats kan opgeslagen worden, als je de locatie niet op de kaart wilt aanduiden, klik er dan gewoon op en je kan ze ook bewaren </a:t>
            </a:r>
          </a:p>
          <a:p>
            <a:pPr marL="215021" indent="-215021">
              <a:buAutoNum type="arabicPeriod" startAt="6"/>
            </a:pPr>
            <a:r>
              <a:rPr lang="nl-BE" dirty="0"/>
              <a:t>Selecteer de kandidaat waarvoor je dit wilt aftekenen en de proef.  Enkel de items die met theorie te maken hebben verschijnen. Je kan ook hier weer commentaar ingeven</a:t>
            </a:r>
          </a:p>
          <a:p>
            <a:pPr marL="215021" indent="-215021">
              <a:buAutoNum type="arabicPeriod" startAt="6"/>
            </a:pPr>
            <a:r>
              <a:rPr lang="nl-BE" dirty="0"/>
              <a:t>Save alles en klaar</a:t>
            </a:r>
          </a:p>
          <a:p>
            <a:pPr marL="215021" indent="-215021">
              <a:buAutoNum type="arabicPeriod"/>
            </a:pPr>
            <a:endParaRPr lang="nl-BE" dirty="0"/>
          </a:p>
        </p:txBody>
      </p:sp>
    </p:spTree>
    <p:extLst>
      <p:ext uri="{BB962C8B-B14F-4D97-AF65-F5344CB8AC3E}">
        <p14:creationId xmlns:p14="http://schemas.microsoft.com/office/powerpoint/2010/main" val="1430895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Wie leerde duiken met tabellen? Nelos voerde de duikcomputer in, ook met de nodige weerstand! </a:t>
            </a:r>
          </a:p>
          <a:p>
            <a:r>
              <a:rPr lang="nl-BE" dirty="0"/>
              <a:t>Wie duikt er nog steeds met tabellen? </a:t>
            </a:r>
          </a:p>
          <a:p>
            <a:endParaRPr lang="nl-BE" dirty="0"/>
          </a:p>
          <a:p>
            <a:r>
              <a:rPr lang="nl-BE" dirty="0"/>
              <a:t>Weerstand tegen verandering is gezond.  Daarom blijft het DIVES team tesamen met de power-users ook nog in 2019 actief om de kinderziektes uit het systeem te halen en verdere verbeteringen door te voeren.  De eerste maanden zullen we door een leercurve moeten gaan, ondanks uitgebreid testen zal niet elk scenario bekeken zijn.  </a:t>
            </a:r>
          </a:p>
        </p:txBody>
      </p:sp>
    </p:spTree>
    <p:extLst>
      <p:ext uri="{BB962C8B-B14F-4D97-AF65-F5344CB8AC3E}">
        <p14:creationId xmlns:p14="http://schemas.microsoft.com/office/powerpoint/2010/main" val="5796866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Het systeem is nu zodanig gebouwd dat een opleidingsverantwoordelijk 1*I kan zijn om eventuele niet afgevinkt voorwaarden op basis van logboek af te tekenen. Voor 3*D zijn er twee items die NIET door het systeem kunnen afgetekend worden HR brevet DHV aftekenen en 40 duiken na behalen brevet…. </a:t>
            </a:r>
          </a:p>
          <a:p>
            <a:r>
              <a:rPr lang="nl-BE" dirty="0"/>
              <a:t>Enkel bij de overgang om reeds afgelegde proeven te kunnen aftekenen is er een hoger niveau nodig.  Dat wordt verder nog toegelicht.  Dus in de opstartfase zullen 2*I opleidingsverantwoordelijke moeten zijn voor de opleiding 4*D/ AI maar later kan in clubs zonder die functie de duikschoolleider dat terug overnemen.  Enkel voor houders van het brevet KDD die proeven moeten afgetekend krijgen indien zij 4*D willen worden blijft het noodzakelijk om een 2*I als opleidingsverantwoordelijke te hebben.</a:t>
            </a:r>
          </a:p>
        </p:txBody>
      </p:sp>
    </p:spTree>
    <p:extLst>
      <p:ext uri="{BB962C8B-B14F-4D97-AF65-F5344CB8AC3E}">
        <p14:creationId xmlns:p14="http://schemas.microsoft.com/office/powerpoint/2010/main" val="38621687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1. klik links op de kandidaat waar vrijstellingen moeten gegeven worden</a:t>
            </a:r>
          </a:p>
          <a:p>
            <a:r>
              <a:rPr lang="nl-BE" dirty="0"/>
              <a:t>2. Brevetkaart opent zich en klik rechts op de opleidingschat</a:t>
            </a:r>
          </a:p>
          <a:p>
            <a:r>
              <a:rPr lang="nl-BE" dirty="0"/>
              <a:t>3. Dit is de derde chatmanier: je kan als opleidingsverantwoordelijke kandidaten berichten sturen</a:t>
            </a:r>
          </a:p>
          <a:p>
            <a:r>
              <a:rPr lang="nl-BE" dirty="0"/>
              <a:t>4. Klik op de brevetkaart</a:t>
            </a:r>
          </a:p>
          <a:p>
            <a:r>
              <a:rPr lang="nl-BE" dirty="0"/>
              <a:t>5. Klik op vrijstelling (Nicolas heeft de andere mogelijkheid nog niet weggedaan, had dat wel gevraagd, dus dat moet nog verdwijnen)</a:t>
            </a:r>
          </a:p>
        </p:txBody>
      </p:sp>
    </p:spTree>
    <p:extLst>
      <p:ext uri="{BB962C8B-B14F-4D97-AF65-F5344CB8AC3E}">
        <p14:creationId xmlns:p14="http://schemas.microsoft.com/office/powerpoint/2010/main" val="13100877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Equiperen en rechtopstaand dalen wordt een vaardigheid omdat anders de module zwembad niet kan afgetekend en de openwater module wordt dan niet geactiveerd</a:t>
            </a:r>
          </a:p>
          <a:p>
            <a:r>
              <a:rPr lang="nl-BE"/>
              <a:t>Als er opmerkingen komen dat het niet realistische om vaardigheden binnen de eerste vijf duiken te doen dan kan je melden dat de kandidaat zijn brevet niet krijgt zolang de vaardigheden niet zijn afgewerkt maar dat er ook geen vergoeding meer is vanaf duik 6.  Het duikonderricht gaat ervan uit dat indien de opleiding in het zwembad voldoende was deze vaardigheden tijdens de eerste vijf duiken haalbaar moet zijn.  In die uitzonderlijke gevallen dat dit niet lukt, ok dan is het maar enkele duiken later.  Instructeurs moeten wel trachten dit te doen om de kandidaat zijn brevet, waar hij al voor betaald heeft, af te leveren van zodra dit kan.</a:t>
            </a:r>
          </a:p>
        </p:txBody>
      </p:sp>
    </p:spTree>
    <p:extLst>
      <p:ext uri="{BB962C8B-B14F-4D97-AF65-F5344CB8AC3E}">
        <p14:creationId xmlns:p14="http://schemas.microsoft.com/office/powerpoint/2010/main" val="7119061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Om reeds uitgevoerde proeven en duikleidingen in het systeem in te brengen is minimum een 2*I nodig voor de hogere brevetten.  Van 1*D tot 3*D kan een 1*I dit wel doen (90% van de brevetten)</a:t>
            </a:r>
          </a:p>
          <a:p>
            <a:r>
              <a:rPr lang="nl-BE" dirty="0"/>
              <a:t>Voor nitrox proeven minimum een NI instructeur</a:t>
            </a:r>
          </a:p>
          <a:p>
            <a:r>
              <a:rPr lang="nl-BE" dirty="0"/>
              <a:t>Ik ga ervan uit dat voor de jeugdduikers sowieso een jeugdduikinstructeur opleidingsverantwoordelijk zal worden.</a:t>
            </a:r>
          </a:p>
          <a:p>
            <a:endParaRPr lang="nl-BE" dirty="0"/>
          </a:p>
        </p:txBody>
      </p:sp>
    </p:spTree>
    <p:extLst>
      <p:ext uri="{BB962C8B-B14F-4D97-AF65-F5344CB8AC3E}">
        <p14:creationId xmlns:p14="http://schemas.microsoft.com/office/powerpoint/2010/main" val="7429017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Om reeds uitgevoerde proeven en duikleidingen in het systeem in te brengen is minimum een 2*I nodig.  </a:t>
            </a:r>
          </a:p>
          <a:p>
            <a:r>
              <a:rPr lang="nl-BE"/>
              <a:t>Voor nitrox proeven minimum een NI instructeur</a:t>
            </a:r>
          </a:p>
          <a:p>
            <a:r>
              <a:rPr lang="nl-BE"/>
              <a:t>Ik ga ervan uit dat voor de jeugdduikers sowieso een jeugdduikinstructeur opleidingsverantwoordelijk zal worden.</a:t>
            </a:r>
          </a:p>
          <a:p>
            <a:endParaRPr lang="nl-BE"/>
          </a:p>
          <a:p>
            <a:r>
              <a:rPr lang="nl-BE"/>
              <a:t>De extra consulatie momenten, geef aan dat inschrijven verplicht is om te vermijden dat er teveel mensen komen maar ook dat er niemand komt en dan wordt het team voor niets gemobiliseerd.</a:t>
            </a:r>
          </a:p>
        </p:txBody>
      </p:sp>
    </p:spTree>
    <p:extLst>
      <p:ext uri="{BB962C8B-B14F-4D97-AF65-F5344CB8AC3E}">
        <p14:creationId xmlns:p14="http://schemas.microsoft.com/office/powerpoint/2010/main" val="28618195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Om reeds uitgevoerde proeven en duikleidingen in het systeem in te brengen is minimum een 2*I nodig.  </a:t>
            </a:r>
          </a:p>
          <a:p>
            <a:r>
              <a:rPr lang="nl-BE"/>
              <a:t>Voor nitrox proeven minimum een NI instructeur</a:t>
            </a:r>
          </a:p>
          <a:p>
            <a:r>
              <a:rPr lang="nl-BE"/>
              <a:t>Ik ga ervan uit dat voor de jeugdduikers sowieso een jeugdduikinstructeur opleidingsverantwoordelijk zal worden.</a:t>
            </a:r>
          </a:p>
        </p:txBody>
      </p:sp>
    </p:spTree>
    <p:extLst>
      <p:ext uri="{BB962C8B-B14F-4D97-AF65-F5344CB8AC3E}">
        <p14:creationId xmlns:p14="http://schemas.microsoft.com/office/powerpoint/2010/main" val="5116496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a:t>In zowat alle VOSSEN ongeveer dezelfde cijfers/percentages!</a:t>
            </a:r>
          </a:p>
          <a:p>
            <a:endParaRPr lang="nl-BE"/>
          </a:p>
          <a:p>
            <a:r>
              <a:rPr lang="nl-BE" sz="1200" kern="1200" err="1">
                <a:solidFill>
                  <a:schemeClr val="tx1"/>
                </a:solidFill>
                <a:effectLst/>
                <a:latin typeface="Arial" charset="0"/>
                <a:ea typeface="+mn-ea"/>
                <a:cs typeface="Arial" charset="0"/>
              </a:rPr>
              <a:t>OK_email</a:t>
            </a:r>
            <a:r>
              <a:rPr lang="nl-BE" sz="1200" kern="1200">
                <a:solidFill>
                  <a:schemeClr val="tx1"/>
                </a:solidFill>
                <a:effectLst/>
                <a:latin typeface="Arial" charset="0"/>
                <a:ea typeface="+mn-ea"/>
                <a:cs typeface="Arial" charset="0"/>
              </a:rPr>
              <a:t> : 	E-mail-achtige waarde in de database, </a:t>
            </a:r>
            <a:r>
              <a:rPr lang="nl-BE" sz="1200" kern="1200" err="1">
                <a:solidFill>
                  <a:schemeClr val="tx1"/>
                </a:solidFill>
                <a:effectLst/>
                <a:latin typeface="Arial" charset="0"/>
                <a:ea typeface="+mn-ea"/>
                <a:cs typeface="Arial" charset="0"/>
              </a:rPr>
              <a:t>maw</a:t>
            </a:r>
            <a:r>
              <a:rPr lang="nl-BE" sz="1200" kern="1200">
                <a:solidFill>
                  <a:schemeClr val="tx1"/>
                </a:solidFill>
                <a:effectLst/>
                <a:latin typeface="Arial" charset="0"/>
                <a:ea typeface="+mn-ea"/>
                <a:cs typeface="Arial" charset="0"/>
              </a:rPr>
              <a:t> een tekst met “@” </a:t>
            </a:r>
            <a:r>
              <a:rPr lang="nl-BE" sz="1200" kern="1200" err="1">
                <a:solidFill>
                  <a:schemeClr val="tx1"/>
                </a:solidFill>
                <a:effectLst/>
                <a:latin typeface="Arial" charset="0"/>
                <a:ea typeface="+mn-ea"/>
                <a:cs typeface="Arial" charset="0"/>
              </a:rPr>
              <a:t>evenwelgeen</a:t>
            </a:r>
            <a:r>
              <a:rPr lang="nl-BE" sz="1200" kern="1200">
                <a:solidFill>
                  <a:schemeClr val="tx1"/>
                </a:solidFill>
                <a:effectLst/>
                <a:latin typeface="Arial" charset="0"/>
                <a:ea typeface="+mn-ea"/>
                <a:cs typeface="Arial" charset="0"/>
              </a:rPr>
              <a:t> garantie dat dit een bestaand en werkend adres is.</a:t>
            </a:r>
          </a:p>
          <a:p>
            <a:r>
              <a:rPr lang="nl-BE" sz="1200" kern="1200" err="1">
                <a:solidFill>
                  <a:schemeClr val="tx1"/>
                </a:solidFill>
                <a:effectLst/>
                <a:latin typeface="Arial" charset="0"/>
                <a:ea typeface="+mn-ea"/>
                <a:cs typeface="Arial" charset="0"/>
              </a:rPr>
              <a:t>OK_paswoord</a:t>
            </a:r>
            <a:r>
              <a:rPr lang="nl-BE" sz="1200" kern="1200">
                <a:solidFill>
                  <a:schemeClr val="tx1"/>
                </a:solidFill>
                <a:effectLst/>
                <a:latin typeface="Arial" charset="0"/>
                <a:ea typeface="+mn-ea"/>
                <a:cs typeface="Arial" charset="0"/>
              </a:rPr>
              <a:t>: Goed mailadres + geregistreerd op de website. DIVES bruikbaar </a:t>
            </a:r>
            <a:r>
              <a:rPr lang="nl-BE" sz="1200" kern="1200" err="1">
                <a:solidFill>
                  <a:schemeClr val="tx1"/>
                </a:solidFill>
                <a:effectLst/>
                <a:latin typeface="Arial" charset="0"/>
                <a:ea typeface="+mn-ea"/>
                <a:cs typeface="Arial" charset="0"/>
              </a:rPr>
              <a:t>inndien</a:t>
            </a:r>
            <a:r>
              <a:rPr lang="nl-BE" sz="1200" kern="1200" baseline="0">
                <a:solidFill>
                  <a:schemeClr val="tx1"/>
                </a:solidFill>
                <a:effectLst/>
                <a:latin typeface="Arial" charset="0"/>
                <a:ea typeface="+mn-ea"/>
                <a:cs typeface="Arial" charset="0"/>
              </a:rPr>
              <a:t> ze nog</a:t>
            </a:r>
            <a:r>
              <a:rPr lang="nl-BE" sz="1200" kern="1200">
                <a:solidFill>
                  <a:schemeClr val="tx1"/>
                </a:solidFill>
                <a:effectLst/>
                <a:latin typeface="Arial" charset="0"/>
                <a:ea typeface="+mn-ea"/>
                <a:cs typeface="Arial" charset="0"/>
              </a:rPr>
              <a:t>1 keer inloggen en ‘GDPR-OK-knop’ aanklikken (als ze nog niet OK_GDPR zijn)</a:t>
            </a:r>
          </a:p>
          <a:p>
            <a:r>
              <a:rPr lang="nl-BE" sz="1200" kern="1200">
                <a:solidFill>
                  <a:schemeClr val="tx1"/>
                </a:solidFill>
                <a:effectLst/>
                <a:latin typeface="Arial" charset="0"/>
                <a:ea typeface="+mn-ea"/>
                <a:cs typeface="Arial" charset="0"/>
              </a:rPr>
              <a:t>OK_GDPR:     ‘GDPR’-akkoord-voorwaarde </a:t>
            </a:r>
            <a:r>
              <a:rPr lang="nl-BE" sz="1200" kern="1200" err="1">
                <a:solidFill>
                  <a:schemeClr val="tx1"/>
                </a:solidFill>
                <a:effectLst/>
                <a:latin typeface="Arial" charset="0"/>
                <a:ea typeface="+mn-ea"/>
                <a:cs typeface="Arial" charset="0"/>
              </a:rPr>
              <a:t>aangeklilt</a:t>
            </a:r>
            <a:r>
              <a:rPr lang="nl-BE" sz="1200" kern="1200">
                <a:solidFill>
                  <a:schemeClr val="tx1"/>
                </a:solidFill>
                <a:effectLst/>
                <a:latin typeface="Arial" charset="0"/>
                <a:ea typeface="+mn-ea"/>
                <a:cs typeface="Arial" charset="0"/>
              </a:rPr>
              <a:t> en DIVES bruikbaar. Dat zijn dus de personen met een geldig mailadres die sinds 1 oktober effectief ingelogd hebben op de website.  </a:t>
            </a:r>
          </a:p>
          <a:p>
            <a:r>
              <a:rPr lang="nl-BE" sz="1200" kern="1200">
                <a:solidFill>
                  <a:schemeClr val="tx1"/>
                </a:solidFill>
                <a:effectLst/>
                <a:latin typeface="Arial" charset="0"/>
                <a:ea typeface="+mn-ea"/>
                <a:cs typeface="Arial" charset="0"/>
              </a:rPr>
              <a:t> </a:t>
            </a:r>
          </a:p>
          <a:p>
            <a:r>
              <a:rPr lang="nl-BE" sz="1200" kern="1200">
                <a:solidFill>
                  <a:schemeClr val="tx1"/>
                </a:solidFill>
                <a:effectLst/>
                <a:latin typeface="Arial" charset="0"/>
                <a:ea typeface="+mn-ea"/>
                <a:cs typeface="Arial" charset="0"/>
              </a:rPr>
              <a:t>Belangrijk: OK_GDPR wil zeggen dat die persoon effectief toegang heeft. Maar dat zijn tegelijk ook de enige personen waarvan de gegevens door de andere gebruikers mogen gezien worden, want de </a:t>
            </a:r>
            <a:r>
              <a:rPr lang="nl-BE" sz="1200" u="sng" kern="1200">
                <a:solidFill>
                  <a:schemeClr val="tx1"/>
                </a:solidFill>
                <a:effectLst/>
                <a:latin typeface="Arial" charset="0"/>
                <a:ea typeface="+mn-ea"/>
                <a:cs typeface="Arial" charset="0"/>
              </a:rPr>
              <a:t>niet</a:t>
            </a:r>
            <a:r>
              <a:rPr lang="nl-BE" sz="1200" kern="1200">
                <a:solidFill>
                  <a:schemeClr val="tx1"/>
                </a:solidFill>
                <a:effectLst/>
                <a:latin typeface="Arial" charset="0"/>
                <a:ea typeface="+mn-ea"/>
                <a:cs typeface="Arial" charset="0"/>
              </a:rPr>
              <a:t> OK_GDPR-personen hebben zich dus (nog) niet akkoord verklaard met het laten gebruiken van hun gegevens.</a:t>
            </a:r>
          </a:p>
          <a:p>
            <a:endParaRPr lang="nl-BE"/>
          </a:p>
          <a:p>
            <a:endParaRPr lang="nl-BE"/>
          </a:p>
          <a:p>
            <a:endParaRPr lang="nl-BE"/>
          </a:p>
        </p:txBody>
      </p:sp>
    </p:spTree>
    <p:extLst>
      <p:ext uri="{BB962C8B-B14F-4D97-AF65-F5344CB8AC3E}">
        <p14:creationId xmlns:p14="http://schemas.microsoft.com/office/powerpoint/2010/main" val="5981448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18518000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Team bedanken op het einde als afsluiter</a:t>
            </a:r>
          </a:p>
        </p:txBody>
      </p:sp>
    </p:spTree>
    <p:extLst>
      <p:ext uri="{BB962C8B-B14F-4D97-AF65-F5344CB8AC3E}">
        <p14:creationId xmlns:p14="http://schemas.microsoft.com/office/powerpoint/2010/main" val="480174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2885452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a:p>
            <a:endParaRPr lang="nl-BE"/>
          </a:p>
          <a:p>
            <a:endParaRPr lang="nl-BE"/>
          </a:p>
        </p:txBody>
      </p:sp>
    </p:spTree>
    <p:extLst>
      <p:ext uri="{BB962C8B-B14F-4D97-AF65-F5344CB8AC3E}">
        <p14:creationId xmlns:p14="http://schemas.microsoft.com/office/powerpoint/2010/main" val="3986087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196366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31273159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1">
    <p:spTree>
      <p:nvGrpSpPr>
        <p:cNvPr id="1" name=""/>
        <p:cNvGrpSpPr/>
        <p:nvPr/>
      </p:nvGrpSpPr>
      <p:grpSpPr>
        <a:xfrm>
          <a:off x="0" y="0"/>
          <a:ext cx="0" cy="0"/>
          <a:chOff x="0" y="0"/>
          <a:chExt cx="0" cy="0"/>
        </a:xfrm>
      </p:grpSpPr>
      <p:sp>
        <p:nvSpPr>
          <p:cNvPr id="3" name="Ondertitel 2"/>
          <p:cNvSpPr>
            <a:spLocks noGrp="1"/>
          </p:cNvSpPr>
          <p:nvPr>
            <p:ph type="subTitle" idx="1" hasCustomPrompt="1"/>
          </p:nvPr>
        </p:nvSpPr>
        <p:spPr>
          <a:xfrm>
            <a:off x="1" y="3992751"/>
            <a:ext cx="12160250" cy="343609"/>
          </a:xfrm>
          <a:prstGeom prst="rect">
            <a:avLst/>
          </a:prstGeom>
        </p:spPr>
        <p:txBody>
          <a:bodyPr anchor="ctr">
            <a:normAutofit/>
          </a:bodyPr>
          <a:lstStyle>
            <a:lvl1pPr marL="0" indent="0" algn="ctr">
              <a:buNone/>
              <a:defRPr sz="1800" baseline="0">
                <a:solidFill>
                  <a:srgbClr val="00B0F0"/>
                </a:solidFill>
              </a:defRPr>
            </a:lvl1pPr>
            <a:lvl2pPr marL="362788" indent="0" algn="ctr">
              <a:buNone/>
              <a:defRPr/>
            </a:lvl2pPr>
            <a:lvl3pPr marL="725576" indent="0" algn="ctr">
              <a:buNone/>
              <a:defRPr/>
            </a:lvl3pPr>
            <a:lvl4pPr marL="1088365" indent="0" algn="ctr">
              <a:buNone/>
              <a:defRPr/>
            </a:lvl4pPr>
            <a:lvl5pPr marL="1451153" indent="0" algn="ctr">
              <a:buNone/>
              <a:defRPr/>
            </a:lvl5pPr>
            <a:lvl6pPr marL="1813941" indent="0" algn="ctr">
              <a:buNone/>
              <a:defRPr/>
            </a:lvl6pPr>
            <a:lvl7pPr marL="2176729" indent="0" algn="ctr">
              <a:buNone/>
              <a:defRPr/>
            </a:lvl7pPr>
            <a:lvl8pPr marL="2539517" indent="0" algn="ctr">
              <a:buNone/>
              <a:defRPr/>
            </a:lvl8pPr>
            <a:lvl9pPr marL="2902306" indent="0" algn="ctr">
              <a:buNone/>
              <a:defRPr/>
            </a:lvl9pPr>
          </a:lstStyle>
          <a:p>
            <a:r>
              <a:rPr lang="nl-BE"/>
              <a:t>Voornaam + naam + titel (bijv. Assistent-Instructeur)</a:t>
            </a:r>
          </a:p>
        </p:txBody>
      </p:sp>
      <p:sp>
        <p:nvSpPr>
          <p:cNvPr id="10" name="Tijdelijke aanduiding voor tekst 9"/>
          <p:cNvSpPr>
            <a:spLocks noGrp="1"/>
          </p:cNvSpPr>
          <p:nvPr>
            <p:ph type="body" sz="quarter" idx="10" hasCustomPrompt="1"/>
          </p:nvPr>
        </p:nvSpPr>
        <p:spPr>
          <a:xfrm>
            <a:off x="-1" y="2160590"/>
            <a:ext cx="12160250" cy="1374175"/>
          </a:xfrm>
          <a:prstGeom prst="rect">
            <a:avLst/>
          </a:prstGeom>
        </p:spPr>
        <p:txBody>
          <a:bodyPr anchor="ctr">
            <a:noAutofit/>
          </a:bodyPr>
          <a:lstStyle>
            <a:lvl1pPr marL="12597" indent="0" algn="ctr">
              <a:buFontTx/>
              <a:buNone/>
              <a:defRPr sz="6000"/>
            </a:lvl1pPr>
          </a:lstStyle>
          <a:p>
            <a:pPr lvl="0"/>
            <a:r>
              <a:rPr lang="nl-BE"/>
              <a:t>Plaats titel hier</a:t>
            </a:r>
          </a:p>
        </p:txBody>
      </p:sp>
      <p:sp>
        <p:nvSpPr>
          <p:cNvPr id="4" name="Text Placeholder 3"/>
          <p:cNvSpPr>
            <a:spLocks noGrp="1"/>
          </p:cNvSpPr>
          <p:nvPr>
            <p:ph type="body" sz="quarter" idx="11" hasCustomPrompt="1"/>
          </p:nvPr>
        </p:nvSpPr>
        <p:spPr>
          <a:xfrm>
            <a:off x="1" y="4336238"/>
            <a:ext cx="12160247" cy="342871"/>
          </a:xfrm>
        </p:spPr>
        <p:txBody>
          <a:bodyPr anchor="ctr">
            <a:normAutofit/>
          </a:bodyPr>
          <a:lstStyle>
            <a:lvl1pPr marL="0" indent="0" algn="ctr">
              <a:buNone/>
              <a:defRPr sz="1600" i="1" baseline="0">
                <a:solidFill>
                  <a:srgbClr val="00B0F0"/>
                </a:solidFill>
              </a:defRPr>
            </a:lvl1pPr>
            <a:lvl2pPr marL="357188" indent="0">
              <a:buNone/>
              <a:defRPr/>
            </a:lvl2pPr>
            <a:lvl3pPr marL="623887" indent="0">
              <a:buNone/>
              <a:defRPr/>
            </a:lvl3pPr>
            <a:lvl4pPr marL="803275" indent="0">
              <a:buNone/>
              <a:defRPr/>
            </a:lvl4pPr>
            <a:lvl5pPr marL="989013" indent="0">
              <a:buNone/>
              <a:defRPr/>
            </a:lvl5pPr>
          </a:lstStyle>
          <a:p>
            <a:r>
              <a:rPr lang="nl-BE"/>
              <a:t>Datum wanneer de les gegeven wordt</a:t>
            </a:r>
          </a:p>
        </p:txBody>
      </p:sp>
      <p:pic>
        <p:nvPicPr>
          <p:cNvPr id="9"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1881" y="183859"/>
            <a:ext cx="2530612" cy="798880"/>
          </a:xfrm>
          <a:prstGeom prst="rect">
            <a:avLst/>
          </a:prstGeom>
        </p:spPr>
      </p:pic>
      <p:pic>
        <p:nvPicPr>
          <p:cNvPr id="13" name="Afbeelding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96951" y="5887083"/>
            <a:ext cx="1946432" cy="953455"/>
          </a:xfrm>
          <a:prstGeom prst="rect">
            <a:avLst/>
          </a:prstGeom>
        </p:spPr>
      </p:pic>
      <p:pic>
        <p:nvPicPr>
          <p:cNvPr id="15" name="Afbeelding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00631" y="5939181"/>
            <a:ext cx="743366" cy="796121"/>
          </a:xfrm>
          <a:prstGeom prst="rect">
            <a:avLst/>
          </a:prstGeom>
        </p:spPr>
      </p:pic>
      <p:pic>
        <p:nvPicPr>
          <p:cNvPr id="17" name="Afbeelding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58493" y="6053677"/>
            <a:ext cx="744224" cy="572149"/>
          </a:xfrm>
          <a:prstGeom prst="rect">
            <a:avLst/>
          </a:prstGeom>
        </p:spPr>
      </p:pic>
      <p:sp>
        <p:nvSpPr>
          <p:cNvPr id="6" name="Text Placeholder 5">
            <a:extLst>
              <a:ext uri="{FF2B5EF4-FFF2-40B4-BE49-F238E27FC236}">
                <a16:creationId xmlns:a16="http://schemas.microsoft.com/office/drawing/2014/main" xmlns="" id="{5B6C1077-20A5-4AF4-B997-4EDC0DCE967C}"/>
              </a:ext>
            </a:extLst>
          </p:cNvPr>
          <p:cNvSpPr>
            <a:spLocks noGrp="1"/>
          </p:cNvSpPr>
          <p:nvPr>
            <p:ph type="body" sz="quarter" idx="12" hasCustomPrompt="1"/>
          </p:nvPr>
        </p:nvSpPr>
        <p:spPr>
          <a:xfrm>
            <a:off x="6446627" y="5375943"/>
            <a:ext cx="2103461" cy="280390"/>
          </a:xfrm>
        </p:spPr>
        <p:txBody>
          <a:bodyPr anchor="ctr">
            <a:normAutofit/>
          </a:bodyPr>
          <a:lstStyle>
            <a:lvl1pPr marL="0" indent="0" algn="l">
              <a:buNone/>
              <a:defRPr sz="1200" i="1"/>
            </a:lvl1pPr>
          </a:lstStyle>
          <a:p>
            <a:pPr lvl="0"/>
            <a:r>
              <a:rPr lang="nl-BE" noProof="0"/>
              <a:t>maand + jaartal</a:t>
            </a:r>
          </a:p>
        </p:txBody>
      </p:sp>
      <p:sp>
        <p:nvSpPr>
          <p:cNvPr id="11" name="Rectangle 14">
            <a:extLst>
              <a:ext uri="{FF2B5EF4-FFF2-40B4-BE49-F238E27FC236}">
                <a16:creationId xmlns:a16="http://schemas.microsoft.com/office/drawing/2014/main" xmlns="" id="{5AAE2C39-C283-48B2-AD30-AFAF95156897}"/>
              </a:ext>
            </a:extLst>
          </p:cNvPr>
          <p:cNvSpPr/>
          <p:nvPr userDrawn="1"/>
        </p:nvSpPr>
        <p:spPr>
          <a:xfrm>
            <a:off x="3510605" y="5375942"/>
            <a:ext cx="2936022" cy="276999"/>
          </a:xfrm>
          <a:prstGeom prst="rect">
            <a:avLst/>
          </a:prstGeom>
        </p:spPr>
        <p:txBody>
          <a:bodyPr wrap="square">
            <a:spAutoFit/>
          </a:bodyPr>
          <a:lstStyle/>
          <a:p>
            <a:pPr lvl="0" algn="r"/>
            <a:r>
              <a:rPr lang="nl-BE" sz="1200" i="1" noProof="0">
                <a:latin typeface="+mn-lt"/>
              </a:rPr>
              <a:t>Productiedatum presentatie:</a:t>
            </a:r>
          </a:p>
        </p:txBody>
      </p:sp>
    </p:spTree>
    <p:extLst>
      <p:ext uri="{BB962C8B-B14F-4D97-AF65-F5344CB8AC3E}">
        <p14:creationId xmlns:p14="http://schemas.microsoft.com/office/powerpoint/2010/main" val="4127450148"/>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lleen titel zonder voet">
    <p:spTree>
      <p:nvGrpSpPr>
        <p:cNvPr id="1" name=""/>
        <p:cNvGrpSpPr/>
        <p:nvPr/>
      </p:nvGrpSpPr>
      <p:grpSpPr>
        <a:xfrm>
          <a:off x="0" y="0"/>
          <a:ext cx="0" cy="0"/>
          <a:chOff x="0" y="0"/>
          <a:chExt cx="0" cy="0"/>
        </a:xfrm>
      </p:grpSpPr>
      <p:sp>
        <p:nvSpPr>
          <p:cNvPr id="3" name="Rectangle 21"/>
          <p:cNvSpPr>
            <a:spLocks noChangeArrowheads="1"/>
          </p:cNvSpPr>
          <p:nvPr userDrawn="1"/>
        </p:nvSpPr>
        <p:spPr bwMode="auto">
          <a:xfrm>
            <a:off x="1" y="5591178"/>
            <a:ext cx="12160249" cy="1249363"/>
          </a:xfrm>
          <a:prstGeom prst="rect">
            <a:avLst/>
          </a:prstGeom>
          <a:solidFill>
            <a:schemeClr val="bg1"/>
          </a:solidFill>
          <a:ln w="3175">
            <a:solidFill>
              <a:schemeClr val="bg1"/>
            </a:solidFill>
            <a:round/>
            <a:headEnd/>
            <a:tailEnd/>
          </a:ln>
          <a:effectLst/>
        </p:spPr>
        <p:txBody>
          <a:bodyPr wrap="none" lIns="0" tIns="0" rIns="0" bIns="0" anchor="ctr"/>
          <a:lstStyle>
            <a:lvl1pPr>
              <a:defRPr sz="1600">
                <a:solidFill>
                  <a:schemeClr val="tx1"/>
                </a:solidFill>
                <a:latin typeface="Helvetica 35" charset="0"/>
                <a:ea typeface="Arial" charset="0"/>
                <a:cs typeface="Arial" charset="0"/>
              </a:defRPr>
            </a:lvl1pPr>
            <a:lvl2pPr marL="742950" indent="-285750">
              <a:defRPr sz="1600">
                <a:solidFill>
                  <a:schemeClr val="tx1"/>
                </a:solidFill>
                <a:latin typeface="Helvetica 35" charset="0"/>
                <a:ea typeface="Arial" charset="0"/>
                <a:cs typeface="Arial" charset="0"/>
              </a:defRPr>
            </a:lvl2pPr>
            <a:lvl3pPr marL="1143000" indent="-228600">
              <a:defRPr sz="1600">
                <a:solidFill>
                  <a:schemeClr val="tx1"/>
                </a:solidFill>
                <a:latin typeface="Helvetica 35" charset="0"/>
                <a:ea typeface="Arial" charset="0"/>
                <a:cs typeface="Arial" charset="0"/>
              </a:defRPr>
            </a:lvl3pPr>
            <a:lvl4pPr marL="1600200" indent="-228600">
              <a:defRPr sz="1600">
                <a:solidFill>
                  <a:schemeClr val="tx1"/>
                </a:solidFill>
                <a:latin typeface="Helvetica 35" charset="0"/>
                <a:ea typeface="Arial" charset="0"/>
                <a:cs typeface="Arial" charset="0"/>
              </a:defRPr>
            </a:lvl4pPr>
            <a:lvl5pPr marL="2057400" indent="-228600">
              <a:defRPr sz="1600">
                <a:solidFill>
                  <a:schemeClr val="tx1"/>
                </a:solidFill>
                <a:latin typeface="Helvetica 35" charset="0"/>
                <a:ea typeface="Arial" charset="0"/>
                <a:cs typeface="Arial" charset="0"/>
              </a:defRPr>
            </a:lvl5pPr>
            <a:lvl6pPr marL="2514600" indent="-228600" eaLnBrk="0" fontAlgn="base" hangingPunct="0">
              <a:spcBef>
                <a:spcPct val="0"/>
              </a:spcBef>
              <a:spcAft>
                <a:spcPct val="0"/>
              </a:spcAft>
              <a:defRPr sz="1600">
                <a:solidFill>
                  <a:schemeClr val="tx1"/>
                </a:solidFill>
                <a:latin typeface="Helvetica 35" charset="0"/>
                <a:ea typeface="Arial" charset="0"/>
                <a:cs typeface="Arial" charset="0"/>
              </a:defRPr>
            </a:lvl6pPr>
            <a:lvl7pPr marL="2971800" indent="-228600" eaLnBrk="0" fontAlgn="base" hangingPunct="0">
              <a:spcBef>
                <a:spcPct val="0"/>
              </a:spcBef>
              <a:spcAft>
                <a:spcPct val="0"/>
              </a:spcAft>
              <a:defRPr sz="1600">
                <a:solidFill>
                  <a:schemeClr val="tx1"/>
                </a:solidFill>
                <a:latin typeface="Helvetica 35" charset="0"/>
                <a:ea typeface="Arial" charset="0"/>
                <a:cs typeface="Arial" charset="0"/>
              </a:defRPr>
            </a:lvl7pPr>
            <a:lvl8pPr marL="3429000" indent="-228600" eaLnBrk="0" fontAlgn="base" hangingPunct="0">
              <a:spcBef>
                <a:spcPct val="0"/>
              </a:spcBef>
              <a:spcAft>
                <a:spcPct val="0"/>
              </a:spcAft>
              <a:defRPr sz="1600">
                <a:solidFill>
                  <a:schemeClr val="tx1"/>
                </a:solidFill>
                <a:latin typeface="Helvetica 35" charset="0"/>
                <a:ea typeface="Arial" charset="0"/>
                <a:cs typeface="Arial" charset="0"/>
              </a:defRPr>
            </a:lvl8pPr>
            <a:lvl9pPr marL="3886200" indent="-228600" eaLnBrk="0" fontAlgn="base" hangingPunct="0">
              <a:spcBef>
                <a:spcPct val="0"/>
              </a:spcBef>
              <a:spcAft>
                <a:spcPct val="0"/>
              </a:spcAft>
              <a:defRPr sz="1600">
                <a:solidFill>
                  <a:schemeClr val="tx1"/>
                </a:solidFill>
                <a:latin typeface="Helvetica 35" charset="0"/>
                <a:ea typeface="Arial" charset="0"/>
                <a:cs typeface="Arial" charset="0"/>
              </a:defRPr>
            </a:lvl9pPr>
          </a:lstStyle>
          <a:p>
            <a:pPr algn="ctr" eaLnBrk="1" hangingPunct="1"/>
            <a:endParaRPr lang="nl-BE" altLang="nl-BE" sz="1270"/>
          </a:p>
        </p:txBody>
      </p:sp>
      <p:sp>
        <p:nvSpPr>
          <p:cNvPr id="4" name="AutoShape 3"/>
          <p:cNvSpPr>
            <a:spLocks noGrp="1" noChangeArrowheads="1"/>
          </p:cNvSpPr>
          <p:nvPr>
            <p:ph type="title"/>
          </p:nvPr>
        </p:nvSpPr>
        <p:spPr bwMode="auto">
          <a:xfrm>
            <a:off x="462162" y="207223"/>
            <a:ext cx="10770283" cy="428625"/>
          </a:xfrm>
          <a:prstGeom prst="roundRect">
            <a:avLst>
              <a:gd name="adj" fmla="val 50000"/>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nl-BE" altLang="x-none"/>
              <a:t>Click to edit Master title style</a:t>
            </a:r>
            <a:endParaRPr lang="nl-BE" altLang="nl-BE"/>
          </a:p>
        </p:txBody>
      </p:sp>
    </p:spTree>
    <p:extLst>
      <p:ext uri="{BB962C8B-B14F-4D97-AF65-F5344CB8AC3E}">
        <p14:creationId xmlns:p14="http://schemas.microsoft.com/office/powerpoint/2010/main" val="378102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eldia 3">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62161" y="3141291"/>
            <a:ext cx="11235926" cy="1466282"/>
          </a:xfrm>
          <a:solidFill>
            <a:srgbClr val="93DBED"/>
          </a:solidFill>
        </p:spPr>
        <p:txBody>
          <a:bodyPr/>
          <a:lstStyle>
            <a:lvl1pPr algn="ctr">
              <a:defRPr sz="3600">
                <a:effectLst>
                  <a:outerShdw blurRad="38100" dist="38100" dir="2700000" algn="tl">
                    <a:srgbClr val="000000">
                      <a:alpha val="43137"/>
                    </a:srgbClr>
                  </a:outerShdw>
                </a:effectLst>
              </a:defRPr>
            </a:lvl1pPr>
          </a:lstStyle>
          <a:p>
            <a:r>
              <a:rPr lang="nl-BE"/>
              <a:t>Klik om de stijl te bewerken</a:t>
            </a:r>
          </a:p>
        </p:txBody>
      </p:sp>
      <p:sp>
        <p:nvSpPr>
          <p:cNvPr id="3" name="Ondertitel 2"/>
          <p:cNvSpPr>
            <a:spLocks noGrp="1"/>
          </p:cNvSpPr>
          <p:nvPr>
            <p:ph type="subTitle" idx="1" hasCustomPrompt="1"/>
          </p:nvPr>
        </p:nvSpPr>
        <p:spPr>
          <a:xfrm>
            <a:off x="1614780" y="1635523"/>
            <a:ext cx="8930689" cy="1484627"/>
          </a:xfrm>
          <a:prstGeom prst="rect">
            <a:avLst/>
          </a:prstGeom>
        </p:spPr>
        <p:txBody>
          <a:bodyPr/>
          <a:lstStyle>
            <a:lvl1pPr marL="0" indent="0" algn="ctr">
              <a:buNone/>
              <a:defRPr baseline="0">
                <a:solidFill>
                  <a:srgbClr val="00B0F0"/>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a:t>Plaats hier je gewenste tekst</a:t>
            </a:r>
          </a:p>
        </p:txBody>
      </p:sp>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1881" y="183859"/>
            <a:ext cx="2530612" cy="798880"/>
          </a:xfrm>
          <a:prstGeom prst="rect">
            <a:avLst/>
          </a:prstGeom>
        </p:spPr>
      </p:pic>
      <p:pic>
        <p:nvPicPr>
          <p:cNvPr id="6" name="Afbeelding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0631" y="5939181"/>
            <a:ext cx="743366" cy="796121"/>
          </a:xfrm>
          <a:prstGeom prst="rect">
            <a:avLst/>
          </a:prstGeom>
        </p:spPr>
      </p:pic>
      <p:pic>
        <p:nvPicPr>
          <p:cNvPr id="7" name="Afbeelding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58493" y="6053677"/>
            <a:ext cx="744224" cy="572149"/>
          </a:xfrm>
          <a:prstGeom prst="rect">
            <a:avLst/>
          </a:prstGeom>
        </p:spPr>
      </p:pic>
      <p:pic>
        <p:nvPicPr>
          <p:cNvPr id="8" name="Afbeelding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996951" y="5887083"/>
            <a:ext cx="1946432" cy="953455"/>
          </a:xfrm>
          <a:prstGeom prst="rect">
            <a:avLst/>
          </a:prstGeom>
        </p:spPr>
      </p:pic>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dia lesdeel">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62161" y="1187597"/>
            <a:ext cx="11235926" cy="828000"/>
          </a:xfrm>
          <a:prstGeom prst="roundRect">
            <a:avLst>
              <a:gd name="adj" fmla="val 50000"/>
            </a:avLst>
          </a:prstGeom>
          <a:solidFill>
            <a:srgbClr val="93DBED"/>
          </a:solidFill>
        </p:spPr>
        <p:txBody>
          <a:bodyPr/>
          <a:lstStyle>
            <a:lvl1pPr algn="ctr">
              <a:defRPr sz="2857" baseline="0">
                <a:effectLst>
                  <a:outerShdw blurRad="38100" dist="38100" dir="2700000" algn="tl">
                    <a:srgbClr val="000000">
                      <a:alpha val="43137"/>
                    </a:srgbClr>
                  </a:outerShdw>
                </a:effectLst>
              </a:defRPr>
            </a:lvl1pPr>
          </a:lstStyle>
          <a:p>
            <a:r>
              <a:rPr lang="nl-BE"/>
              <a:t>Titel van het lesdeel</a:t>
            </a:r>
          </a:p>
        </p:txBody>
      </p:sp>
      <p:graphicFrame>
        <p:nvGraphicFramePr>
          <p:cNvPr id="15" name="Table 14"/>
          <p:cNvGraphicFramePr>
            <a:graphicFrameLocks noGrp="1"/>
          </p:cNvGraphicFramePr>
          <p:nvPr userDrawn="1">
            <p:extLst>
              <p:ext uri="{D42A27DB-BD31-4B8C-83A1-F6EECF244321}">
                <p14:modId xmlns:p14="http://schemas.microsoft.com/office/powerpoint/2010/main" val="3017747335"/>
              </p:ext>
            </p:extLst>
          </p:nvPr>
        </p:nvGraphicFramePr>
        <p:xfrm>
          <a:off x="6657314" y="2962285"/>
          <a:ext cx="5409288" cy="731520"/>
        </p:xfrm>
        <a:graphic>
          <a:graphicData uri="http://schemas.openxmlformats.org/drawingml/2006/table">
            <a:tbl>
              <a:tblPr bandRow="1">
                <a:tableStyleId>{5C22544A-7EE6-4342-B048-85BDC9FD1C3A}</a:tableStyleId>
              </a:tblPr>
              <a:tblGrid>
                <a:gridCol w="157818">
                  <a:extLst>
                    <a:ext uri="{9D8B030D-6E8A-4147-A177-3AD203B41FA5}">
                      <a16:colId xmlns:a16="http://schemas.microsoft.com/office/drawing/2014/main" xmlns="" val="20000"/>
                    </a:ext>
                  </a:extLst>
                </a:gridCol>
                <a:gridCol w="1440144">
                  <a:extLst>
                    <a:ext uri="{9D8B030D-6E8A-4147-A177-3AD203B41FA5}">
                      <a16:colId xmlns:a16="http://schemas.microsoft.com/office/drawing/2014/main" xmlns="" val="20001"/>
                    </a:ext>
                  </a:extLst>
                </a:gridCol>
                <a:gridCol w="3811326">
                  <a:extLst>
                    <a:ext uri="{9D8B030D-6E8A-4147-A177-3AD203B41FA5}">
                      <a16:colId xmlns:a16="http://schemas.microsoft.com/office/drawing/2014/main" xmlns="" val="20002"/>
                    </a:ext>
                  </a:extLst>
                </a:gridCol>
              </a:tblGrid>
              <a:tr h="0">
                <a:tc>
                  <a:txBody>
                    <a:bodyPr/>
                    <a:lstStyle/>
                    <a:p>
                      <a:r>
                        <a:rPr lang="nl-BE" sz="800" i="0">
                          <a:solidFill>
                            <a:schemeClr val="tx1"/>
                          </a:solidFill>
                        </a:rPr>
                        <a:t>0</a:t>
                      </a:r>
                    </a:p>
                  </a:txBody>
                  <a:tcPr marL="0" marR="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800" b="0" i="0" u="none" strike="noStrike" kern="1200" baseline="0">
                          <a:solidFill>
                            <a:schemeClr val="tx1"/>
                          </a:solidFill>
                          <a:latin typeface="+mn-lt"/>
                          <a:ea typeface="+mn-ea"/>
                          <a:cs typeface="+mn-cs"/>
                        </a:rPr>
                        <a:t>Niet van toepassing</a:t>
                      </a:r>
                    </a:p>
                  </a:txBody>
                  <a:tcPr marL="0" marR="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800" b="0" i="0" u="none" strike="noStrike" kern="1200" baseline="0">
                          <a:solidFill>
                            <a:schemeClr val="tx1"/>
                          </a:solidFill>
                          <a:latin typeface="+mn-lt"/>
                          <a:ea typeface="+mn-ea"/>
                          <a:cs typeface="+mn-cs"/>
                        </a:rPr>
                        <a:t>Geen deel van de leerstof</a:t>
                      </a:r>
                    </a:p>
                  </a:txBody>
                  <a:tcPr marL="0" marR="0" marT="0" marB="0"/>
                </a:tc>
                <a:extLst>
                  <a:ext uri="{0D108BD9-81ED-4DB2-BD59-A6C34878D82A}">
                    <a16:rowId xmlns:a16="http://schemas.microsoft.com/office/drawing/2014/main" xmlns="" val="10000"/>
                  </a:ext>
                </a:extLst>
              </a:tr>
              <a:tr h="0">
                <a:tc>
                  <a:txBody>
                    <a:bodyPr/>
                    <a:lstStyle/>
                    <a:p>
                      <a:r>
                        <a:rPr lang="nl-BE" sz="800" i="0">
                          <a:solidFill>
                            <a:schemeClr val="tx1"/>
                          </a:solidFill>
                        </a:rPr>
                        <a:t>1</a:t>
                      </a:r>
                    </a:p>
                  </a:txBody>
                  <a:tcPr marL="0" marR="0" marT="0" marB="0"/>
                </a:tc>
                <a:tc>
                  <a:txBody>
                    <a:bodyPr/>
                    <a:lstStyle/>
                    <a:p>
                      <a:r>
                        <a:rPr lang="nl-BE" sz="800" i="0">
                          <a:solidFill>
                            <a:schemeClr val="tx1"/>
                          </a:solidFill>
                        </a:rPr>
                        <a:t>Informatief</a:t>
                      </a:r>
                    </a:p>
                  </a:txBody>
                  <a:tcPr marL="0" marR="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800" b="0" i="0" u="none" strike="noStrike" kern="1200" baseline="0">
                          <a:solidFill>
                            <a:schemeClr val="tx1"/>
                          </a:solidFill>
                          <a:latin typeface="+mn-lt"/>
                          <a:ea typeface="+mn-ea"/>
                          <a:cs typeface="+mn-cs"/>
                        </a:rPr>
                        <a:t>Op de hoogte zijn, tijdens de les aangehaald, geen examenvragen</a:t>
                      </a:r>
                    </a:p>
                  </a:txBody>
                  <a:tcPr marL="0" marR="0" marT="0" marB="0"/>
                </a:tc>
                <a:extLst>
                  <a:ext uri="{0D108BD9-81ED-4DB2-BD59-A6C34878D82A}">
                    <a16:rowId xmlns:a16="http://schemas.microsoft.com/office/drawing/2014/main" xmlns="" val="10001"/>
                  </a:ext>
                </a:extLst>
              </a:tr>
              <a:tr h="0">
                <a:tc>
                  <a:txBody>
                    <a:bodyPr/>
                    <a:lstStyle/>
                    <a:p>
                      <a:r>
                        <a:rPr lang="nl-BE" sz="800" i="0">
                          <a:solidFill>
                            <a:schemeClr val="tx1"/>
                          </a:solidFill>
                        </a:rPr>
                        <a:t>2</a:t>
                      </a:r>
                    </a:p>
                  </a:txBody>
                  <a:tcPr marL="0" marR="0" marT="0" marB="0"/>
                </a:tc>
                <a:tc>
                  <a:txBody>
                    <a:bodyPr/>
                    <a:lstStyle/>
                    <a:p>
                      <a:r>
                        <a:rPr lang="nl-BE" sz="800" i="0">
                          <a:solidFill>
                            <a:schemeClr val="tx1"/>
                          </a:solidFill>
                        </a:rPr>
                        <a:t>Weten</a:t>
                      </a:r>
                    </a:p>
                  </a:txBody>
                  <a:tcPr marL="0" marR="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800" b="0" i="0" u="none" strike="noStrike" kern="1200" baseline="0">
                          <a:solidFill>
                            <a:schemeClr val="tx1"/>
                          </a:solidFill>
                          <a:latin typeface="+mn-lt"/>
                          <a:ea typeface="+mn-ea"/>
                          <a:cs typeface="+mn-cs"/>
                        </a:rPr>
                        <a:t>Simpel herhalen, herinneren</a:t>
                      </a:r>
                    </a:p>
                  </a:txBody>
                  <a:tcPr marL="0" marR="0" marT="0" marB="0"/>
                </a:tc>
                <a:extLst>
                  <a:ext uri="{0D108BD9-81ED-4DB2-BD59-A6C34878D82A}">
                    <a16:rowId xmlns:a16="http://schemas.microsoft.com/office/drawing/2014/main" xmlns="" val="10002"/>
                  </a:ext>
                </a:extLst>
              </a:tr>
              <a:tr h="0">
                <a:tc>
                  <a:txBody>
                    <a:bodyPr/>
                    <a:lstStyle/>
                    <a:p>
                      <a:r>
                        <a:rPr lang="nl-BE" sz="800" i="0">
                          <a:solidFill>
                            <a:schemeClr val="tx1"/>
                          </a:solidFill>
                        </a:rPr>
                        <a:t>3</a:t>
                      </a:r>
                    </a:p>
                  </a:txBody>
                  <a:tcPr marL="0" marR="0" marT="0" marB="0"/>
                </a:tc>
                <a:tc>
                  <a:txBody>
                    <a:bodyPr/>
                    <a:lstStyle/>
                    <a:p>
                      <a:r>
                        <a:rPr lang="nl-BE" sz="800" i="0">
                          <a:solidFill>
                            <a:schemeClr val="tx1"/>
                          </a:solidFill>
                        </a:rPr>
                        <a:t>Inzien</a:t>
                      </a:r>
                    </a:p>
                  </a:txBody>
                  <a:tcPr marL="0" marR="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800" b="0" i="0" u="none" strike="noStrike" kern="1200" baseline="0">
                          <a:solidFill>
                            <a:schemeClr val="tx1"/>
                          </a:solidFill>
                          <a:latin typeface="+mn-lt"/>
                          <a:ea typeface="+mn-ea"/>
                          <a:cs typeface="+mn-cs"/>
                        </a:rPr>
                        <a:t>Inzien, begrijpen</a:t>
                      </a:r>
                    </a:p>
                  </a:txBody>
                  <a:tcPr marL="0" marR="0" marT="0" marB="0"/>
                </a:tc>
                <a:extLst>
                  <a:ext uri="{0D108BD9-81ED-4DB2-BD59-A6C34878D82A}">
                    <a16:rowId xmlns:a16="http://schemas.microsoft.com/office/drawing/2014/main" xmlns="" val="10003"/>
                  </a:ext>
                </a:extLst>
              </a:tr>
              <a:tr h="0">
                <a:tc>
                  <a:txBody>
                    <a:bodyPr/>
                    <a:lstStyle/>
                    <a:p>
                      <a:r>
                        <a:rPr lang="nl-BE" sz="800" i="0">
                          <a:solidFill>
                            <a:schemeClr val="tx1"/>
                          </a:solidFill>
                        </a:rPr>
                        <a:t>4</a:t>
                      </a:r>
                    </a:p>
                  </a:txBody>
                  <a:tcPr marL="0" marR="0" marT="0" marB="0"/>
                </a:tc>
                <a:tc>
                  <a:txBody>
                    <a:bodyPr/>
                    <a:lstStyle/>
                    <a:p>
                      <a:r>
                        <a:rPr lang="nl-BE" sz="800" i="0">
                          <a:solidFill>
                            <a:schemeClr val="tx1"/>
                          </a:solidFill>
                        </a:rPr>
                        <a:t>Toepassen</a:t>
                      </a:r>
                    </a:p>
                  </a:txBody>
                  <a:tcPr marL="0" marR="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800" b="0" i="0" u="none" strike="noStrike" kern="1200" baseline="0">
                          <a:solidFill>
                            <a:schemeClr val="tx1"/>
                          </a:solidFill>
                          <a:latin typeface="+mn-lt"/>
                          <a:ea typeface="+mn-ea"/>
                          <a:cs typeface="+mn-cs"/>
                        </a:rPr>
                        <a:t>Toepassen, oefeningen kunnen maken, verbanden kunnen leggen</a:t>
                      </a:r>
                    </a:p>
                  </a:txBody>
                  <a:tcPr marL="0" marR="0" marT="0" marB="0"/>
                </a:tc>
                <a:extLst>
                  <a:ext uri="{0D108BD9-81ED-4DB2-BD59-A6C34878D82A}">
                    <a16:rowId xmlns:a16="http://schemas.microsoft.com/office/drawing/2014/main" xmlns="" val="10004"/>
                  </a:ext>
                </a:extLst>
              </a:tr>
              <a:tr h="0">
                <a:tc>
                  <a:txBody>
                    <a:bodyPr/>
                    <a:lstStyle/>
                    <a:p>
                      <a:r>
                        <a:rPr lang="nl-BE" sz="800" i="0">
                          <a:solidFill>
                            <a:schemeClr val="tx1"/>
                          </a:solidFill>
                        </a:rPr>
                        <a:t>5</a:t>
                      </a:r>
                    </a:p>
                  </a:txBody>
                  <a:tcPr marL="0" marR="0" marT="0" marB="0"/>
                </a:tc>
                <a:tc>
                  <a:txBody>
                    <a:bodyPr/>
                    <a:lstStyle/>
                    <a:p>
                      <a:r>
                        <a:rPr lang="nl-BE" sz="800" i="0">
                          <a:solidFill>
                            <a:schemeClr val="tx1"/>
                          </a:solidFill>
                        </a:rPr>
                        <a:t>Integreren</a:t>
                      </a:r>
                    </a:p>
                  </a:txBody>
                  <a:tcPr marL="0" marR="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800" b="0" i="0" u="none" strike="noStrike" kern="1200" baseline="0">
                          <a:solidFill>
                            <a:schemeClr val="tx1"/>
                          </a:solidFill>
                          <a:latin typeface="+mn-lt"/>
                          <a:ea typeface="+mn-ea"/>
                          <a:cs typeface="+mn-cs"/>
                        </a:rPr>
                        <a:t>Tot een stuk van zichzelf gemaakt hebben</a:t>
                      </a:r>
                    </a:p>
                  </a:txBody>
                  <a:tcPr marL="0" marR="0" marT="0" marB="0"/>
                </a:tc>
                <a:extLst>
                  <a:ext uri="{0D108BD9-81ED-4DB2-BD59-A6C34878D82A}">
                    <a16:rowId xmlns:a16="http://schemas.microsoft.com/office/drawing/2014/main" xmlns="" val="10005"/>
                  </a:ext>
                </a:extLst>
              </a:tr>
            </a:tbl>
          </a:graphicData>
        </a:graphic>
      </p:graphicFrame>
      <p:pic>
        <p:nvPicPr>
          <p:cNvPr id="13"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1881" y="183859"/>
            <a:ext cx="2530612" cy="798880"/>
          </a:xfrm>
          <a:prstGeom prst="rect">
            <a:avLst/>
          </a:prstGeom>
        </p:spPr>
      </p:pic>
      <p:pic>
        <p:nvPicPr>
          <p:cNvPr id="14" name="Afbeelding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96951" y="5887083"/>
            <a:ext cx="1946432" cy="953455"/>
          </a:xfrm>
          <a:prstGeom prst="rect">
            <a:avLst/>
          </a:prstGeom>
        </p:spPr>
      </p:pic>
      <p:pic>
        <p:nvPicPr>
          <p:cNvPr id="16" name="Afbeelding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00631" y="5939181"/>
            <a:ext cx="743366" cy="796121"/>
          </a:xfrm>
          <a:prstGeom prst="rect">
            <a:avLst/>
          </a:prstGeom>
        </p:spPr>
      </p:pic>
      <p:pic>
        <p:nvPicPr>
          <p:cNvPr id="17" name="Afbeelding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58493" y="6053677"/>
            <a:ext cx="744224" cy="572149"/>
          </a:xfrm>
          <a:prstGeom prst="rect">
            <a:avLst/>
          </a:prstGeom>
        </p:spPr>
      </p:pic>
      <p:sp>
        <p:nvSpPr>
          <p:cNvPr id="18" name="Table Placeholder 22"/>
          <p:cNvSpPr>
            <a:spLocks noGrp="1"/>
          </p:cNvSpPr>
          <p:nvPr>
            <p:ph type="tbl" sz="quarter" idx="10" hasCustomPrompt="1"/>
          </p:nvPr>
        </p:nvSpPr>
        <p:spPr>
          <a:xfrm>
            <a:off x="144537" y="2962032"/>
            <a:ext cx="6398282" cy="3091646"/>
          </a:xfrm>
        </p:spPr>
        <p:txBody>
          <a:bodyPr/>
          <a:lstStyle>
            <a:lvl1pPr marL="0" indent="0">
              <a:buNone/>
              <a:defRPr baseline="0"/>
            </a:lvl1pPr>
          </a:lstStyle>
          <a:p>
            <a:r>
              <a:rPr lang="nl-BE"/>
              <a:t>Tabel van kennisniveau volgens Infomap</a:t>
            </a:r>
          </a:p>
        </p:txBody>
      </p:sp>
    </p:spTree>
    <p:extLst>
      <p:ext uri="{BB962C8B-B14F-4D97-AF65-F5344CB8AC3E}">
        <p14:creationId xmlns:p14="http://schemas.microsoft.com/office/powerpoint/2010/main" val="2904354126"/>
      </p:ext>
    </p:extLst>
  </p:cSld>
  <p:clrMapOvr>
    <a:masterClrMapping/>
  </p:clrMapOvr>
  <p:hf sldNum="0"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btitel - Hoofdstukonderwerp">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4781449" y="4433719"/>
            <a:ext cx="6916637" cy="1219223"/>
          </a:xfrm>
        </p:spPr>
        <p:txBody>
          <a:bodyPr/>
          <a:lstStyle>
            <a:lvl1pPr marL="0" indent="0">
              <a:buNone/>
              <a:defRPr baseline="0">
                <a:solidFill>
                  <a:srgbClr val="0070C0"/>
                </a:solidFill>
              </a:defRPr>
            </a:lvl1pPr>
          </a:lstStyle>
          <a:p>
            <a:pPr lvl="0"/>
            <a:r>
              <a:rPr lang="nl-BE"/>
              <a:t>Plaats hier verduidelijking, indien gewenst</a:t>
            </a:r>
          </a:p>
        </p:txBody>
      </p:sp>
      <p:sp>
        <p:nvSpPr>
          <p:cNvPr id="20" name="L-Shape 19"/>
          <p:cNvSpPr/>
          <p:nvPr userDrawn="1"/>
        </p:nvSpPr>
        <p:spPr bwMode="auto">
          <a:xfrm>
            <a:off x="2400543" y="2013531"/>
            <a:ext cx="2453055" cy="1132044"/>
          </a:xfrm>
          <a:prstGeom prst="corner">
            <a:avLst>
              <a:gd name="adj1" fmla="val 17113"/>
              <a:gd name="adj2" fmla="val 19344"/>
            </a:avLst>
          </a:prstGeom>
          <a:solidFill>
            <a:srgbClr val="93DBED"/>
          </a:solidFill>
          <a:ln w="9525">
            <a:noFill/>
            <a:round/>
            <a:headEnd/>
            <a:tailEnd/>
          </a:ln>
          <a:effectLst>
            <a:outerShdw blurRad="63500" dist="38099" dir="2700000" algn="ctr" rotWithShape="0">
              <a:schemeClr val="bg2">
                <a:alpha val="50000"/>
              </a:schemeClr>
            </a:outerShdw>
          </a:effectLst>
        </p:spPr>
        <p:txBody>
          <a:bodyPr vert="horz" wrap="square" lIns="91440" tIns="45720" rIns="91440" bIns="45720" numCol="1" anchor="ctr" anchorCtr="0" compatLnSpc="1">
            <a:prstTxWarp prst="textNoShape">
              <a:avLst/>
            </a:prstTxWarp>
          </a:bodyPr>
          <a:lstStyle/>
          <a:p>
            <a:pPr lvl="0" algn="ctr" eaLnBrk="1" hangingPunct="1"/>
            <a:endParaRPr lang="nl-BE" sz="2857" kern="0" baseline="0" err="1">
              <a:solidFill>
                <a:schemeClr val="bg1"/>
              </a:solidFill>
              <a:effectLst>
                <a:outerShdw blurRad="38100" dist="38100" dir="2700000" algn="tl">
                  <a:srgbClr val="000000">
                    <a:alpha val="43137"/>
                  </a:srgbClr>
                </a:outerShdw>
              </a:effectLst>
              <a:latin typeface="+mj-lt"/>
              <a:ea typeface="Arial" charset="0"/>
              <a:cs typeface="+mj-cs"/>
            </a:endParaRPr>
          </a:p>
        </p:txBody>
      </p:sp>
      <p:sp>
        <p:nvSpPr>
          <p:cNvPr id="2" name="Titel 1"/>
          <p:cNvSpPr>
            <a:spLocks noGrp="1"/>
          </p:cNvSpPr>
          <p:nvPr>
            <p:ph type="ctrTitle" hasCustomPrompt="1"/>
          </p:nvPr>
        </p:nvSpPr>
        <p:spPr>
          <a:xfrm>
            <a:off x="4781450" y="2608177"/>
            <a:ext cx="6916638" cy="828000"/>
          </a:xfrm>
          <a:prstGeom prst="roundRect">
            <a:avLst>
              <a:gd name="adj" fmla="val 50000"/>
            </a:avLst>
          </a:prstGeom>
          <a:solidFill>
            <a:srgbClr val="93DBED"/>
          </a:solidFill>
        </p:spPr>
        <p:txBody>
          <a:bodyPr/>
          <a:lstStyle>
            <a:lvl1pPr algn="ctr">
              <a:defRPr sz="2000">
                <a:effectLst>
                  <a:outerShdw blurRad="38100" dist="38100" dir="2700000" algn="tl">
                    <a:srgbClr val="000000">
                      <a:alpha val="43137"/>
                    </a:srgbClr>
                  </a:outerShdw>
                </a:effectLst>
              </a:defRPr>
            </a:lvl1pPr>
          </a:lstStyle>
          <a:p>
            <a:r>
              <a:rPr lang="nl-BE"/>
              <a:t>Titel onderwerp in lesdeel</a:t>
            </a:r>
          </a:p>
        </p:txBody>
      </p:sp>
      <p:sp>
        <p:nvSpPr>
          <p:cNvPr id="10" name="Text Placeholder 12"/>
          <p:cNvSpPr>
            <a:spLocks noGrp="1"/>
          </p:cNvSpPr>
          <p:nvPr>
            <p:ph type="body" sz="quarter" idx="13" hasCustomPrompt="1"/>
          </p:nvPr>
        </p:nvSpPr>
        <p:spPr>
          <a:xfrm>
            <a:off x="462776" y="1187591"/>
            <a:ext cx="11233658" cy="828000"/>
          </a:xfrm>
          <a:prstGeom prst="roundRect">
            <a:avLst>
              <a:gd name="adj" fmla="val 50000"/>
            </a:avLst>
          </a:prstGeom>
          <a:solidFill>
            <a:srgbClr val="DDF3FA"/>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normAutofit/>
          </a:bodyPr>
          <a:lstStyle>
            <a:lvl1pPr marL="0" indent="0" algn="ctr">
              <a:buNone/>
              <a:defRPr lang="en-US" sz="2860" dirty="0">
                <a:solidFill>
                  <a:schemeClr val="bg1"/>
                </a:solidFill>
                <a:effectLst>
                  <a:outerShdw blurRad="38100" dist="38100" dir="2700000" algn="tl">
                    <a:srgbClr val="000000">
                      <a:alpha val="43137"/>
                    </a:srgbClr>
                  </a:outerShdw>
                </a:effectLst>
                <a:latin typeface="+mj-lt"/>
                <a:cs typeface="+mj-cs"/>
              </a:defRPr>
            </a:lvl1pPr>
          </a:lstStyle>
          <a:p>
            <a:pPr lvl="0" algn="ctr">
              <a:spcBef>
                <a:spcPct val="0"/>
              </a:spcBef>
            </a:pPr>
            <a:r>
              <a:rPr lang="nl-BE"/>
              <a:t>Titel van het lesdeel</a:t>
            </a:r>
          </a:p>
        </p:txBody>
      </p:sp>
      <p:pic>
        <p:nvPicPr>
          <p:cNvPr id="1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1881" y="183859"/>
            <a:ext cx="2530612" cy="798880"/>
          </a:xfrm>
          <a:prstGeom prst="rect">
            <a:avLst/>
          </a:prstGeom>
        </p:spPr>
      </p:pic>
      <p:pic>
        <p:nvPicPr>
          <p:cNvPr id="17" name="Afbeelding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96951" y="5887083"/>
            <a:ext cx="1946432" cy="953455"/>
          </a:xfrm>
          <a:prstGeom prst="rect">
            <a:avLst/>
          </a:prstGeom>
        </p:spPr>
      </p:pic>
      <p:pic>
        <p:nvPicPr>
          <p:cNvPr id="18" name="Afbeelding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00631" y="5939181"/>
            <a:ext cx="743366" cy="796121"/>
          </a:xfrm>
          <a:prstGeom prst="rect">
            <a:avLst/>
          </a:prstGeom>
        </p:spPr>
      </p:pic>
      <p:pic>
        <p:nvPicPr>
          <p:cNvPr id="19" name="Afbeelding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58493" y="6053677"/>
            <a:ext cx="744224" cy="572149"/>
          </a:xfrm>
          <a:prstGeom prst="rect">
            <a:avLst/>
          </a:prstGeom>
        </p:spPr>
      </p:pic>
    </p:spTree>
    <p:extLst>
      <p:ext uri="{BB962C8B-B14F-4D97-AF65-F5344CB8AC3E}">
        <p14:creationId xmlns:p14="http://schemas.microsoft.com/office/powerpoint/2010/main" val="2299358522"/>
      </p:ext>
    </p:extLst>
  </p:cSld>
  <p:clrMapOvr>
    <a:masterClrMapping/>
  </p:clrMapOvr>
  <p:hf sldNum="0"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Subtitel">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462776" y="5194958"/>
            <a:ext cx="5761646" cy="858721"/>
          </a:xfrm>
        </p:spPr>
        <p:txBody>
          <a:bodyPr>
            <a:normAutofit/>
          </a:bodyPr>
          <a:lstStyle>
            <a:lvl1pPr marL="0" indent="0">
              <a:buNone/>
              <a:defRPr sz="1600" baseline="0">
                <a:solidFill>
                  <a:srgbClr val="0070C0"/>
                </a:solidFill>
              </a:defRPr>
            </a:lvl1pPr>
          </a:lstStyle>
          <a:p>
            <a:pPr lvl="0"/>
            <a:r>
              <a:rPr lang="nl-BE"/>
              <a:t>Plaats hier verduidelijking, indien gewenst</a:t>
            </a:r>
          </a:p>
        </p:txBody>
      </p:sp>
      <p:sp>
        <p:nvSpPr>
          <p:cNvPr id="20" name="L-Shape 19"/>
          <p:cNvSpPr/>
          <p:nvPr userDrawn="1"/>
        </p:nvSpPr>
        <p:spPr bwMode="auto">
          <a:xfrm>
            <a:off x="2400542" y="2014707"/>
            <a:ext cx="2453055" cy="1132044"/>
          </a:xfrm>
          <a:prstGeom prst="corner">
            <a:avLst>
              <a:gd name="adj1" fmla="val 17113"/>
              <a:gd name="adj2" fmla="val 19344"/>
            </a:avLst>
          </a:prstGeom>
          <a:solidFill>
            <a:srgbClr val="DDF3FA"/>
          </a:solidFill>
          <a:ln w="9525">
            <a:noFill/>
            <a:round/>
            <a:headEnd/>
            <a:tailEnd/>
          </a:ln>
          <a:effectLst>
            <a:outerShdw blurRad="63500" dist="38099" dir="2700000" algn="ctr" rotWithShape="0">
              <a:schemeClr val="bg2">
                <a:alpha val="50000"/>
              </a:schemeClr>
            </a:outerShdw>
          </a:effectLst>
        </p:spPr>
        <p:txBody>
          <a:bodyPr vert="horz" wrap="square" lIns="91440" tIns="45720" rIns="91440" bIns="45720" numCol="1" anchor="ctr" anchorCtr="0" compatLnSpc="1">
            <a:prstTxWarp prst="textNoShape">
              <a:avLst/>
            </a:prstTxWarp>
          </a:bodyPr>
          <a:lstStyle/>
          <a:p>
            <a:pPr lvl="0" algn="ctr" eaLnBrk="1" hangingPunct="1"/>
            <a:endParaRPr lang="nl-BE" sz="2857" kern="0" baseline="0" err="1">
              <a:solidFill>
                <a:schemeClr val="bg1"/>
              </a:solidFill>
              <a:effectLst>
                <a:outerShdw blurRad="38100" dist="38100" dir="2700000" algn="tl">
                  <a:srgbClr val="000000">
                    <a:alpha val="43137"/>
                  </a:srgbClr>
                </a:outerShdw>
              </a:effectLst>
              <a:latin typeface="+mj-lt"/>
              <a:ea typeface="Arial" charset="0"/>
              <a:cs typeface="+mj-cs"/>
            </a:endParaRPr>
          </a:p>
        </p:txBody>
      </p:sp>
      <p:sp>
        <p:nvSpPr>
          <p:cNvPr id="2" name="Titel 1"/>
          <p:cNvSpPr>
            <a:spLocks noGrp="1"/>
          </p:cNvSpPr>
          <p:nvPr>
            <p:ph type="ctrTitle" hasCustomPrompt="1"/>
          </p:nvPr>
        </p:nvSpPr>
        <p:spPr>
          <a:xfrm>
            <a:off x="4781449" y="2609353"/>
            <a:ext cx="6916638" cy="828000"/>
          </a:xfrm>
          <a:prstGeom prst="roundRect">
            <a:avLst>
              <a:gd name="adj" fmla="val 50000"/>
            </a:avLst>
          </a:prstGeom>
          <a:solidFill>
            <a:srgbClr val="DDF3FA"/>
          </a:solidFill>
        </p:spPr>
        <p:txBody>
          <a:bodyPr/>
          <a:lstStyle>
            <a:lvl1pPr algn="ctr">
              <a:defRPr sz="2000">
                <a:effectLst>
                  <a:outerShdw blurRad="38100" dist="38100" dir="2700000" algn="tl">
                    <a:srgbClr val="000000">
                      <a:alpha val="43137"/>
                    </a:srgbClr>
                  </a:outerShdw>
                </a:effectLst>
              </a:defRPr>
            </a:lvl1pPr>
          </a:lstStyle>
          <a:p>
            <a:r>
              <a:rPr lang="nl-BE"/>
              <a:t>Titel onderwerp in lesdeel</a:t>
            </a:r>
          </a:p>
        </p:txBody>
      </p:sp>
      <p:sp>
        <p:nvSpPr>
          <p:cNvPr id="10" name="L-Shape 9"/>
          <p:cNvSpPr/>
          <p:nvPr userDrawn="1"/>
        </p:nvSpPr>
        <p:spPr bwMode="auto">
          <a:xfrm>
            <a:off x="5719381" y="3437353"/>
            <a:ext cx="1875866" cy="1090755"/>
          </a:xfrm>
          <a:prstGeom prst="corner">
            <a:avLst>
              <a:gd name="adj1" fmla="val 17113"/>
              <a:gd name="adj2" fmla="val 19344"/>
            </a:avLst>
          </a:prstGeom>
          <a:solidFill>
            <a:srgbClr val="93DBED"/>
          </a:solidFill>
          <a:ln w="9525">
            <a:noFill/>
            <a:round/>
            <a:headEnd/>
            <a:tailEnd/>
          </a:ln>
          <a:effectLst>
            <a:outerShdw blurRad="63500" dist="38099" dir="2700000" algn="ctr" rotWithShape="0">
              <a:schemeClr val="bg2">
                <a:alpha val="50000"/>
              </a:schemeClr>
            </a:outerShdw>
          </a:effectLst>
        </p:spPr>
        <p:txBody>
          <a:bodyPr vert="horz" wrap="square" lIns="91440" tIns="45720" rIns="91440" bIns="45720" numCol="1" anchor="ctr" anchorCtr="0" compatLnSpc="1">
            <a:prstTxWarp prst="textNoShape">
              <a:avLst/>
            </a:prstTxWarp>
          </a:bodyPr>
          <a:lstStyle/>
          <a:p>
            <a:pPr lvl="0" algn="ctr" eaLnBrk="1" hangingPunct="1"/>
            <a:endParaRPr lang="nl-BE" sz="2857" kern="0" baseline="0" err="1">
              <a:solidFill>
                <a:schemeClr val="bg1"/>
              </a:solidFill>
              <a:effectLst>
                <a:outerShdw blurRad="38100" dist="38100" dir="2700000" algn="tl">
                  <a:srgbClr val="000000">
                    <a:alpha val="43137"/>
                  </a:srgbClr>
                </a:outerShdw>
              </a:effectLst>
              <a:latin typeface="+mj-lt"/>
              <a:ea typeface="Arial" charset="0"/>
              <a:cs typeface="+mj-cs"/>
            </a:endParaRPr>
          </a:p>
        </p:txBody>
      </p:sp>
      <p:sp>
        <p:nvSpPr>
          <p:cNvPr id="5" name="Text Placeholder 4"/>
          <p:cNvSpPr>
            <a:spLocks noGrp="1"/>
          </p:cNvSpPr>
          <p:nvPr>
            <p:ph type="body" sz="quarter" idx="12" hasCustomPrompt="1"/>
          </p:nvPr>
        </p:nvSpPr>
        <p:spPr>
          <a:xfrm>
            <a:off x="7523098" y="4030706"/>
            <a:ext cx="4173336" cy="828000"/>
          </a:xfrm>
          <a:prstGeom prst="roundRect">
            <a:avLst>
              <a:gd name="adj" fmla="val 44162"/>
            </a:avLst>
          </a:prstGeom>
          <a:solidFill>
            <a:srgbClr val="93DBED"/>
          </a:solidFill>
          <a:ln w="9525">
            <a:noFill/>
            <a:round/>
            <a:headEnd/>
            <a:tailEnd/>
          </a:ln>
          <a:effectLst>
            <a:outerShdw blurRad="63500" dist="38099" dir="2700000" algn="ctr" rotWithShape="0">
              <a:schemeClr val="bg2">
                <a:alpha val="50000"/>
              </a:schemeClr>
            </a:outerShdw>
          </a:effectLst>
        </p:spPr>
        <p:txBody>
          <a:bodyPr vert="horz" wrap="square" lIns="91440" tIns="45720" rIns="91440" bIns="45720" numCol="1" anchor="ctr" anchorCtr="0" compatLnSpc="1">
            <a:prstTxWarp prst="textNoShape">
              <a:avLst/>
            </a:prstTxWarp>
            <a:normAutofit/>
          </a:bodyPr>
          <a:lstStyle>
            <a:lvl1pPr marL="0" indent="0" algn="ctr">
              <a:buNone/>
              <a:defRPr lang="en-US" sz="1800" dirty="0">
                <a:solidFill>
                  <a:schemeClr val="bg1"/>
                </a:solidFill>
                <a:effectLst>
                  <a:outerShdw blurRad="38100" dist="38100" dir="2700000" algn="tl">
                    <a:srgbClr val="000000">
                      <a:alpha val="43137"/>
                    </a:srgbClr>
                  </a:outerShdw>
                </a:effectLst>
                <a:latin typeface="+mj-lt"/>
                <a:cs typeface="+mj-cs"/>
              </a:defRPr>
            </a:lvl1pPr>
          </a:lstStyle>
          <a:p>
            <a:pPr lvl="0" algn="ctr">
              <a:spcBef>
                <a:spcPct val="0"/>
              </a:spcBef>
            </a:pPr>
            <a:r>
              <a:rPr lang="nl-BE"/>
              <a:t>Sub-onderwerp</a:t>
            </a:r>
          </a:p>
        </p:txBody>
      </p:sp>
      <p:sp>
        <p:nvSpPr>
          <p:cNvPr id="13" name="Text Placeholder 12"/>
          <p:cNvSpPr>
            <a:spLocks noGrp="1"/>
          </p:cNvSpPr>
          <p:nvPr>
            <p:ph type="body" sz="quarter" idx="13" hasCustomPrompt="1"/>
          </p:nvPr>
        </p:nvSpPr>
        <p:spPr>
          <a:xfrm>
            <a:off x="462776" y="1187591"/>
            <a:ext cx="11233658" cy="828000"/>
          </a:xfrm>
          <a:prstGeom prst="roundRect">
            <a:avLst>
              <a:gd name="adj" fmla="val 50000"/>
            </a:avLst>
          </a:prstGeom>
          <a:solidFill>
            <a:srgbClr val="DDF3FA"/>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normAutofit/>
          </a:bodyPr>
          <a:lstStyle>
            <a:lvl1pPr marL="0" indent="0" algn="ctr">
              <a:buNone/>
              <a:defRPr lang="en-US" sz="2860" dirty="0">
                <a:solidFill>
                  <a:schemeClr val="bg1"/>
                </a:solidFill>
                <a:effectLst>
                  <a:outerShdw blurRad="38100" dist="38100" dir="2700000" algn="tl">
                    <a:srgbClr val="000000">
                      <a:alpha val="43137"/>
                    </a:srgbClr>
                  </a:outerShdw>
                </a:effectLst>
                <a:latin typeface="+mj-lt"/>
                <a:cs typeface="+mj-cs"/>
              </a:defRPr>
            </a:lvl1pPr>
          </a:lstStyle>
          <a:p>
            <a:pPr lvl="0" algn="ctr">
              <a:spcBef>
                <a:spcPct val="0"/>
              </a:spcBef>
            </a:pPr>
            <a:r>
              <a:rPr lang="nl-BE"/>
              <a:t>Titel van het lesdeel</a:t>
            </a:r>
          </a:p>
        </p:txBody>
      </p:sp>
      <p:pic>
        <p:nvPicPr>
          <p:cNvPr id="17"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1881" y="183859"/>
            <a:ext cx="2530612" cy="798880"/>
          </a:xfrm>
          <a:prstGeom prst="rect">
            <a:avLst/>
          </a:prstGeom>
        </p:spPr>
      </p:pic>
      <p:pic>
        <p:nvPicPr>
          <p:cNvPr id="18" name="Afbeelding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96951" y="5887083"/>
            <a:ext cx="1946432" cy="953455"/>
          </a:xfrm>
          <a:prstGeom prst="rect">
            <a:avLst/>
          </a:prstGeom>
        </p:spPr>
      </p:pic>
      <p:pic>
        <p:nvPicPr>
          <p:cNvPr id="19" name="Afbeelding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00631" y="5939181"/>
            <a:ext cx="743366" cy="796121"/>
          </a:xfrm>
          <a:prstGeom prst="rect">
            <a:avLst/>
          </a:prstGeom>
        </p:spPr>
      </p:pic>
      <p:pic>
        <p:nvPicPr>
          <p:cNvPr id="21" name="Afbeelding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58493" y="6053677"/>
            <a:ext cx="744224" cy="572149"/>
          </a:xfrm>
          <a:prstGeom prst="rect">
            <a:avLst/>
          </a:prstGeom>
        </p:spPr>
      </p:pic>
    </p:spTree>
    <p:extLst/>
  </p:cSld>
  <p:clrMapOvr>
    <a:masterClrMapping/>
  </p:clrMapOvr>
  <p:hf sldNum="0"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462161" y="1079999"/>
            <a:ext cx="5518741" cy="468000"/>
          </a:xfrm>
          <a:prstGeom prst="rect">
            <a:avLst/>
          </a:prstGeom>
        </p:spPr>
        <p:txBody>
          <a:bodyPr anchor="ctr">
            <a:normAutofit/>
          </a:bodyPr>
          <a:lstStyle>
            <a:lvl1pPr marL="0" indent="0">
              <a:buNone/>
              <a:defRPr sz="1800" b="1">
                <a:solidFill>
                  <a:srgbClr val="00B0F0"/>
                </a:solidFill>
              </a:defRPr>
            </a:lvl1pPr>
            <a:lvl2pPr marL="362788" indent="0">
              <a:buNone/>
              <a:defRPr sz="1587" b="1"/>
            </a:lvl2pPr>
            <a:lvl3pPr marL="725576" indent="0">
              <a:buNone/>
              <a:defRPr sz="1428" b="1"/>
            </a:lvl3pPr>
            <a:lvl4pPr marL="1088365" indent="0">
              <a:buNone/>
              <a:defRPr sz="1270" b="1"/>
            </a:lvl4pPr>
            <a:lvl5pPr marL="1451153" indent="0">
              <a:buNone/>
              <a:defRPr sz="1270" b="1"/>
            </a:lvl5pPr>
            <a:lvl6pPr marL="1813941" indent="0">
              <a:buNone/>
              <a:defRPr sz="1270" b="1"/>
            </a:lvl6pPr>
            <a:lvl7pPr marL="2176729" indent="0">
              <a:buNone/>
              <a:defRPr sz="1270" b="1"/>
            </a:lvl7pPr>
            <a:lvl8pPr marL="2539517" indent="0">
              <a:buNone/>
              <a:defRPr sz="1270" b="1"/>
            </a:lvl8pPr>
            <a:lvl9pPr marL="2902306" indent="0">
              <a:buNone/>
              <a:defRPr sz="1270" b="1"/>
            </a:lvl9pPr>
          </a:lstStyle>
          <a:p>
            <a:pPr lvl="0"/>
            <a:r>
              <a:rPr lang="nl-BE"/>
              <a:t>Edit Master </a:t>
            </a:r>
            <a:r>
              <a:rPr lang="nl-BE" err="1"/>
              <a:t>text</a:t>
            </a:r>
            <a:r>
              <a:rPr lang="nl-BE"/>
              <a:t> </a:t>
            </a:r>
            <a:r>
              <a:rPr lang="nl-BE" err="1"/>
              <a:t>styles</a:t>
            </a:r>
            <a:endParaRPr lang="nl-BE"/>
          </a:p>
        </p:txBody>
      </p:sp>
      <p:sp>
        <p:nvSpPr>
          <p:cNvPr id="5" name="Tijdelijke aanduiding voor tekst 4"/>
          <p:cNvSpPr>
            <a:spLocks noGrp="1"/>
          </p:cNvSpPr>
          <p:nvPr>
            <p:ph type="body" sz="quarter" idx="3"/>
          </p:nvPr>
        </p:nvSpPr>
        <p:spPr>
          <a:xfrm>
            <a:off x="6177243" y="1079999"/>
            <a:ext cx="5520847" cy="468000"/>
          </a:xfrm>
          <a:prstGeom prst="rect">
            <a:avLst/>
          </a:prstGeom>
        </p:spPr>
        <p:txBody>
          <a:bodyPr anchor="ctr">
            <a:normAutofit/>
          </a:bodyPr>
          <a:lstStyle>
            <a:lvl1pPr marL="0" indent="0">
              <a:buNone/>
              <a:defRPr sz="1800" b="1">
                <a:solidFill>
                  <a:srgbClr val="00B0F0"/>
                </a:solidFill>
              </a:defRPr>
            </a:lvl1pPr>
            <a:lvl2pPr marL="362788" indent="0">
              <a:buNone/>
              <a:defRPr sz="1587" b="1"/>
            </a:lvl2pPr>
            <a:lvl3pPr marL="725576" indent="0">
              <a:buNone/>
              <a:defRPr sz="1428" b="1"/>
            </a:lvl3pPr>
            <a:lvl4pPr marL="1088365" indent="0">
              <a:buNone/>
              <a:defRPr sz="1270" b="1"/>
            </a:lvl4pPr>
            <a:lvl5pPr marL="1451153" indent="0">
              <a:buNone/>
              <a:defRPr sz="1270" b="1"/>
            </a:lvl5pPr>
            <a:lvl6pPr marL="1813941" indent="0">
              <a:buNone/>
              <a:defRPr sz="1270" b="1"/>
            </a:lvl6pPr>
            <a:lvl7pPr marL="2176729" indent="0">
              <a:buNone/>
              <a:defRPr sz="1270" b="1"/>
            </a:lvl7pPr>
            <a:lvl8pPr marL="2539517" indent="0">
              <a:buNone/>
              <a:defRPr sz="1270" b="1"/>
            </a:lvl8pPr>
            <a:lvl9pPr marL="2902306" indent="0">
              <a:buNone/>
              <a:defRPr sz="1270" b="1"/>
            </a:lvl9pPr>
          </a:lstStyle>
          <a:p>
            <a:pPr lvl="0"/>
            <a:r>
              <a:rPr lang="nl-BE"/>
              <a:t>Edit Master text styles</a:t>
            </a:r>
          </a:p>
        </p:txBody>
      </p:sp>
      <p:sp>
        <p:nvSpPr>
          <p:cNvPr id="8" name="AutoShape 3"/>
          <p:cNvSpPr>
            <a:spLocks noGrp="1" noChangeArrowheads="1"/>
          </p:cNvSpPr>
          <p:nvPr>
            <p:ph type="title"/>
          </p:nvPr>
        </p:nvSpPr>
        <p:spPr bwMode="auto">
          <a:xfrm>
            <a:off x="462162" y="207223"/>
            <a:ext cx="10770283" cy="428625"/>
          </a:xfrm>
          <a:prstGeom prst="roundRect">
            <a:avLst>
              <a:gd name="adj" fmla="val 50000"/>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nl-BE" altLang="x-none"/>
              <a:t>Click to edit Master title style</a:t>
            </a:r>
            <a:endParaRPr lang="nl-BE" altLang="nl-BE"/>
          </a:p>
        </p:txBody>
      </p:sp>
      <p:sp>
        <p:nvSpPr>
          <p:cNvPr id="11" name="Text Placeholder 10">
            <a:extLst>
              <a:ext uri="{FF2B5EF4-FFF2-40B4-BE49-F238E27FC236}">
                <a16:creationId xmlns:a16="http://schemas.microsoft.com/office/drawing/2014/main" xmlns="" id="{46A91805-B849-43C2-ABAD-F69F6F95C7F0}"/>
              </a:ext>
            </a:extLst>
          </p:cNvPr>
          <p:cNvSpPr>
            <a:spLocks noGrp="1"/>
          </p:cNvSpPr>
          <p:nvPr>
            <p:ph type="body" sz="quarter" idx="10"/>
          </p:nvPr>
        </p:nvSpPr>
        <p:spPr>
          <a:xfrm>
            <a:off x="462161" y="1645582"/>
            <a:ext cx="5518741" cy="4387851"/>
          </a:xfrm>
        </p:spPr>
        <p:txBody>
          <a:bodyPr/>
          <a:lstStyle/>
          <a:p>
            <a:pPr lvl="0"/>
            <a:r>
              <a:rPr lang="nl-BE"/>
              <a:t>Edit Master text styles</a:t>
            </a:r>
          </a:p>
          <a:p>
            <a:pPr lvl="1"/>
            <a:r>
              <a:rPr lang="nl-BE"/>
              <a:t>Second level</a:t>
            </a:r>
          </a:p>
          <a:p>
            <a:pPr lvl="2"/>
            <a:r>
              <a:rPr lang="nl-BE"/>
              <a:t>Third level</a:t>
            </a:r>
          </a:p>
          <a:p>
            <a:pPr lvl="3"/>
            <a:r>
              <a:rPr lang="nl-BE"/>
              <a:t>Fourth level</a:t>
            </a:r>
          </a:p>
          <a:p>
            <a:pPr lvl="4"/>
            <a:r>
              <a:rPr lang="nl-BE"/>
              <a:t>Fifth level</a:t>
            </a:r>
          </a:p>
        </p:txBody>
      </p:sp>
      <p:sp>
        <p:nvSpPr>
          <p:cNvPr id="12" name="Text Placeholder 10">
            <a:extLst>
              <a:ext uri="{FF2B5EF4-FFF2-40B4-BE49-F238E27FC236}">
                <a16:creationId xmlns:a16="http://schemas.microsoft.com/office/drawing/2014/main" xmlns="" id="{F046FF2C-ECD2-445E-BFBE-A5541833E418}"/>
              </a:ext>
            </a:extLst>
          </p:cNvPr>
          <p:cNvSpPr>
            <a:spLocks noGrp="1"/>
          </p:cNvSpPr>
          <p:nvPr>
            <p:ph type="body" sz="quarter" idx="11"/>
          </p:nvPr>
        </p:nvSpPr>
        <p:spPr>
          <a:xfrm>
            <a:off x="6177242" y="1645582"/>
            <a:ext cx="5518740" cy="4387851"/>
          </a:xfrm>
        </p:spPr>
        <p:txBody>
          <a:bodyPr/>
          <a:lstStyle/>
          <a:p>
            <a:pPr lvl="0"/>
            <a:r>
              <a:rPr lang="nl-BE"/>
              <a:t>Edit Master text styles</a:t>
            </a:r>
          </a:p>
          <a:p>
            <a:pPr lvl="1"/>
            <a:r>
              <a:rPr lang="nl-BE"/>
              <a:t>Second level</a:t>
            </a:r>
          </a:p>
          <a:p>
            <a:pPr lvl="2"/>
            <a:r>
              <a:rPr lang="nl-BE"/>
              <a:t>Third level</a:t>
            </a:r>
          </a:p>
          <a:p>
            <a:pPr lvl="3"/>
            <a:r>
              <a:rPr lang="nl-BE"/>
              <a:t>Fourth level</a:t>
            </a:r>
          </a:p>
          <a:p>
            <a:pPr lvl="4"/>
            <a:r>
              <a:rPr lang="nl-BE"/>
              <a:t>Fifth level</a:t>
            </a:r>
          </a:p>
        </p:txBody>
      </p:sp>
    </p:spTree>
    <p:extLst>
      <p:ext uri="{BB962C8B-B14F-4D97-AF65-F5344CB8AC3E}">
        <p14:creationId xmlns:p14="http://schemas.microsoft.com/office/powerpoint/2010/main" val="1863960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 afbeeldingen">
    <p:spTree>
      <p:nvGrpSpPr>
        <p:cNvPr id="1" name=""/>
        <p:cNvGrpSpPr/>
        <p:nvPr/>
      </p:nvGrpSpPr>
      <p:grpSpPr>
        <a:xfrm>
          <a:off x="0" y="0"/>
          <a:ext cx="0" cy="0"/>
          <a:chOff x="0" y="0"/>
          <a:chExt cx="0" cy="0"/>
        </a:xfrm>
      </p:grpSpPr>
      <p:sp>
        <p:nvSpPr>
          <p:cNvPr id="2" name="Titel 1"/>
          <p:cNvSpPr>
            <a:spLocks noGrp="1"/>
          </p:cNvSpPr>
          <p:nvPr>
            <p:ph type="title"/>
          </p:nvPr>
        </p:nvSpPr>
        <p:spPr>
          <a:xfrm>
            <a:off x="462162" y="207223"/>
            <a:ext cx="10770283" cy="428625"/>
          </a:xfrm>
          <a:prstGeom prst="roundRect">
            <a:avLst>
              <a:gd name="adj" fmla="val 50000"/>
            </a:avLst>
          </a:prstGeom>
        </p:spPr>
        <p:txBody>
          <a:bodyPr/>
          <a:lstStyle/>
          <a:p>
            <a:r>
              <a:rPr lang="nl-BE"/>
              <a:t>Click to edit Master title style</a:t>
            </a:r>
          </a:p>
        </p:txBody>
      </p:sp>
      <p:sp>
        <p:nvSpPr>
          <p:cNvPr id="4" name="Tijdelijke aanduiding voor afbeelding 3"/>
          <p:cNvSpPr>
            <a:spLocks noGrp="1"/>
          </p:cNvSpPr>
          <p:nvPr>
            <p:ph type="pic" sz="quarter" idx="10"/>
          </p:nvPr>
        </p:nvSpPr>
        <p:spPr>
          <a:xfrm>
            <a:off x="462162" y="1080000"/>
            <a:ext cx="5389363" cy="4865688"/>
          </a:xfrm>
          <a:prstGeom prst="rect">
            <a:avLst/>
          </a:prstGeom>
        </p:spPr>
        <p:txBody>
          <a:bodyPr/>
          <a:lstStyle>
            <a:lvl1pPr marL="12597" indent="0">
              <a:buFontTx/>
              <a:buNone/>
              <a:defRPr/>
            </a:lvl1pPr>
          </a:lstStyle>
          <a:p>
            <a:r>
              <a:rPr lang="nl-BE"/>
              <a:t>Click icon to add picture</a:t>
            </a:r>
          </a:p>
        </p:txBody>
      </p:sp>
      <p:sp>
        <p:nvSpPr>
          <p:cNvPr id="6" name="Tijdelijke aanduiding voor afbeelding 5"/>
          <p:cNvSpPr>
            <a:spLocks noGrp="1"/>
          </p:cNvSpPr>
          <p:nvPr>
            <p:ph type="pic" sz="quarter" idx="11"/>
          </p:nvPr>
        </p:nvSpPr>
        <p:spPr>
          <a:xfrm>
            <a:off x="6080125" y="1080001"/>
            <a:ext cx="5555447" cy="2633663"/>
          </a:xfrm>
          <a:prstGeom prst="rect">
            <a:avLst/>
          </a:prstGeom>
        </p:spPr>
        <p:txBody>
          <a:bodyPr/>
          <a:lstStyle>
            <a:lvl1pPr marL="12597" indent="0">
              <a:buFontTx/>
              <a:buNone/>
              <a:defRPr/>
            </a:lvl1pPr>
          </a:lstStyle>
          <a:p>
            <a:r>
              <a:rPr lang="nl-BE"/>
              <a:t>Click icon to add picture</a:t>
            </a:r>
          </a:p>
        </p:txBody>
      </p:sp>
      <p:sp>
        <p:nvSpPr>
          <p:cNvPr id="8" name="Tijdelijke aanduiding voor afbeelding 7"/>
          <p:cNvSpPr>
            <a:spLocks noGrp="1"/>
          </p:cNvSpPr>
          <p:nvPr>
            <p:ph type="pic" sz="quarter" idx="12"/>
          </p:nvPr>
        </p:nvSpPr>
        <p:spPr>
          <a:xfrm>
            <a:off x="6080125" y="3821115"/>
            <a:ext cx="5555447" cy="2060575"/>
          </a:xfrm>
          <a:prstGeom prst="rect">
            <a:avLst/>
          </a:prstGeom>
        </p:spPr>
        <p:txBody>
          <a:bodyPr/>
          <a:lstStyle>
            <a:lvl1pPr marL="12597" indent="0">
              <a:buFontTx/>
              <a:buNone/>
              <a:defRPr/>
            </a:lvl1pPr>
          </a:lstStyle>
          <a:p>
            <a:r>
              <a:rPr lang="nl-BE"/>
              <a:t>Click icon to add picture</a:t>
            </a:r>
          </a:p>
        </p:txBody>
      </p:sp>
    </p:spTree>
    <p:extLst>
      <p:ext uri="{BB962C8B-B14F-4D97-AF65-F5344CB8AC3E}">
        <p14:creationId xmlns:p14="http://schemas.microsoft.com/office/powerpoint/2010/main" val="2386252327"/>
      </p:ext>
    </p:extLst>
  </p:cSld>
  <p:clrMapOvr>
    <a:masterClrMapping/>
  </p:clrMapOvr>
  <p:hf sldNum="0"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 afbeeldingen">
    <p:spTree>
      <p:nvGrpSpPr>
        <p:cNvPr id="1" name=""/>
        <p:cNvGrpSpPr/>
        <p:nvPr/>
      </p:nvGrpSpPr>
      <p:grpSpPr>
        <a:xfrm>
          <a:off x="0" y="0"/>
          <a:ext cx="0" cy="0"/>
          <a:chOff x="0" y="0"/>
          <a:chExt cx="0" cy="0"/>
        </a:xfrm>
      </p:grpSpPr>
      <p:sp>
        <p:nvSpPr>
          <p:cNvPr id="2" name="Titel 1"/>
          <p:cNvSpPr>
            <a:spLocks noGrp="1"/>
          </p:cNvSpPr>
          <p:nvPr>
            <p:ph type="title"/>
          </p:nvPr>
        </p:nvSpPr>
        <p:spPr>
          <a:xfrm>
            <a:off x="462162" y="207223"/>
            <a:ext cx="10770283" cy="428625"/>
          </a:xfrm>
          <a:prstGeom prst="roundRect">
            <a:avLst>
              <a:gd name="adj" fmla="val 50000"/>
            </a:avLst>
          </a:prstGeom>
        </p:spPr>
        <p:txBody>
          <a:bodyPr/>
          <a:lstStyle/>
          <a:p>
            <a:r>
              <a:rPr lang="nl-BE"/>
              <a:t>Click to edit Master title style</a:t>
            </a:r>
          </a:p>
        </p:txBody>
      </p:sp>
      <p:sp>
        <p:nvSpPr>
          <p:cNvPr id="4" name="Tijdelijke aanduiding voor afbeelding 3"/>
          <p:cNvSpPr>
            <a:spLocks noGrp="1"/>
          </p:cNvSpPr>
          <p:nvPr>
            <p:ph type="pic" sz="quarter" idx="10"/>
          </p:nvPr>
        </p:nvSpPr>
        <p:spPr>
          <a:xfrm>
            <a:off x="462164" y="1080001"/>
            <a:ext cx="5389363" cy="4865835"/>
          </a:xfrm>
          <a:prstGeom prst="rect">
            <a:avLst/>
          </a:prstGeom>
        </p:spPr>
        <p:txBody>
          <a:bodyPr/>
          <a:lstStyle>
            <a:lvl1pPr marL="12597" indent="0">
              <a:buFontTx/>
              <a:buNone/>
              <a:defRPr/>
            </a:lvl1pPr>
          </a:lstStyle>
          <a:p>
            <a:r>
              <a:rPr lang="nl-BE"/>
              <a:t>Click icon to add picture</a:t>
            </a:r>
          </a:p>
        </p:txBody>
      </p:sp>
      <p:sp>
        <p:nvSpPr>
          <p:cNvPr id="6" name="Tijdelijke aanduiding voor afbeelding 5"/>
          <p:cNvSpPr>
            <a:spLocks noGrp="1"/>
          </p:cNvSpPr>
          <p:nvPr>
            <p:ph type="pic" sz="quarter" idx="11"/>
          </p:nvPr>
        </p:nvSpPr>
        <p:spPr>
          <a:xfrm>
            <a:off x="6022976" y="1080000"/>
            <a:ext cx="5612597" cy="4865688"/>
          </a:xfrm>
          <a:prstGeom prst="rect">
            <a:avLst/>
          </a:prstGeom>
        </p:spPr>
        <p:txBody>
          <a:bodyPr/>
          <a:lstStyle>
            <a:lvl1pPr marL="12597" indent="0">
              <a:buFontTx/>
              <a:buNone/>
              <a:defRPr/>
            </a:lvl1pPr>
          </a:lstStyle>
          <a:p>
            <a:r>
              <a:rPr lang="nl-BE"/>
              <a:t>Click icon to add picture</a:t>
            </a:r>
          </a:p>
        </p:txBody>
      </p:sp>
    </p:spTree>
    <p:extLst>
      <p:ext uri="{BB962C8B-B14F-4D97-AF65-F5344CB8AC3E}">
        <p14:creationId xmlns:p14="http://schemas.microsoft.com/office/powerpoint/2010/main" val="3509479423"/>
      </p:ext>
    </p:extLst>
  </p:cSld>
  <p:clrMapOvr>
    <a:masterClrMapping/>
  </p:clrMapOvr>
  <p:hf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met foto">
    <p:spTree>
      <p:nvGrpSpPr>
        <p:cNvPr id="1" name=""/>
        <p:cNvGrpSpPr/>
        <p:nvPr/>
      </p:nvGrpSpPr>
      <p:grpSpPr>
        <a:xfrm>
          <a:off x="0" y="0"/>
          <a:ext cx="0" cy="0"/>
          <a:chOff x="0" y="0"/>
          <a:chExt cx="0" cy="0"/>
        </a:xfrm>
      </p:grpSpPr>
      <p:sp>
        <p:nvSpPr>
          <p:cNvPr id="10" name="Tijdelijke aanduiding voor tekst 9"/>
          <p:cNvSpPr>
            <a:spLocks noGrp="1"/>
          </p:cNvSpPr>
          <p:nvPr>
            <p:ph type="body" sz="quarter" idx="10" hasCustomPrompt="1"/>
          </p:nvPr>
        </p:nvSpPr>
        <p:spPr>
          <a:xfrm>
            <a:off x="-4066" y="1359342"/>
            <a:ext cx="5339654" cy="1316704"/>
          </a:xfrm>
          <a:prstGeom prst="rect">
            <a:avLst/>
          </a:prstGeom>
        </p:spPr>
        <p:txBody>
          <a:bodyPr anchor="ctr">
            <a:normAutofit/>
          </a:bodyPr>
          <a:lstStyle>
            <a:lvl1pPr marL="12597" indent="0" algn="ctr">
              <a:buFontTx/>
              <a:buNone/>
              <a:defRPr sz="4500"/>
            </a:lvl1pPr>
          </a:lstStyle>
          <a:p>
            <a:pPr lvl="0"/>
            <a:r>
              <a:rPr lang="nl-BE"/>
              <a:t>Plaats titel hier</a:t>
            </a:r>
          </a:p>
        </p:txBody>
      </p:sp>
      <p:sp>
        <p:nvSpPr>
          <p:cNvPr id="13" name="Tijdelijke aanduiding voor afbeelding 12"/>
          <p:cNvSpPr>
            <a:spLocks noGrp="1"/>
          </p:cNvSpPr>
          <p:nvPr>
            <p:ph type="pic" sz="quarter" idx="11"/>
          </p:nvPr>
        </p:nvSpPr>
        <p:spPr>
          <a:xfrm>
            <a:off x="5393149" y="958556"/>
            <a:ext cx="6354761" cy="4637137"/>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none"/>
        </p:style>
        <p:txBody>
          <a:bodyPr/>
          <a:lstStyle/>
          <a:p>
            <a:pPr marL="272091" marR="0" lvl="0" indent="-272091" algn="l" defTabSz="725576" rtl="0" eaLnBrk="0" fontAlgn="base" latinLnBrk="0" hangingPunct="0">
              <a:lnSpc>
                <a:spcPct val="100000"/>
              </a:lnSpc>
              <a:spcBef>
                <a:spcPct val="20000"/>
              </a:spcBef>
              <a:spcAft>
                <a:spcPct val="0"/>
              </a:spcAft>
              <a:buClrTx/>
              <a:buSzTx/>
              <a:buFontTx/>
              <a:buNone/>
              <a:tabLst/>
              <a:defRPr/>
            </a:pPr>
            <a:endParaRPr lang="nl-BE"/>
          </a:p>
        </p:txBody>
      </p:sp>
      <p:sp>
        <p:nvSpPr>
          <p:cNvPr id="4" name="Text Placeholder 3"/>
          <p:cNvSpPr>
            <a:spLocks noGrp="1"/>
          </p:cNvSpPr>
          <p:nvPr>
            <p:ph type="body" sz="quarter" idx="12" hasCustomPrompt="1"/>
          </p:nvPr>
        </p:nvSpPr>
        <p:spPr>
          <a:xfrm>
            <a:off x="0" y="3305773"/>
            <a:ext cx="5335307" cy="288000"/>
          </a:xfrm>
        </p:spPr>
        <p:txBody>
          <a:bodyPr anchor="ctr">
            <a:noAutofit/>
          </a:bodyPr>
          <a:lstStyle>
            <a:lvl1pPr marL="0" indent="0" algn="ctr">
              <a:buNone/>
              <a:defRPr sz="1600">
                <a:solidFill>
                  <a:srgbClr val="00B0F0"/>
                </a:solidFill>
              </a:defRPr>
            </a:lvl1pPr>
            <a:lvl2pPr marL="357188" indent="0">
              <a:buNone/>
              <a:defRPr/>
            </a:lvl2pPr>
            <a:lvl3pPr marL="623887" indent="0">
              <a:buNone/>
              <a:defRPr/>
            </a:lvl3pPr>
            <a:lvl4pPr marL="803275" indent="0">
              <a:buNone/>
              <a:defRPr/>
            </a:lvl4pPr>
            <a:lvl5pPr marL="989013" indent="0">
              <a:buNone/>
              <a:defRPr/>
            </a:lvl5pPr>
          </a:lstStyle>
          <a:p>
            <a:r>
              <a:rPr lang="nl-BE"/>
              <a:t>Voornaam + naam + titel</a:t>
            </a:r>
          </a:p>
        </p:txBody>
      </p:sp>
      <p:sp>
        <p:nvSpPr>
          <p:cNvPr id="7" name="Text Placeholder 6"/>
          <p:cNvSpPr>
            <a:spLocks noGrp="1"/>
          </p:cNvSpPr>
          <p:nvPr>
            <p:ph type="body" sz="quarter" idx="13" hasCustomPrompt="1"/>
          </p:nvPr>
        </p:nvSpPr>
        <p:spPr>
          <a:xfrm>
            <a:off x="-4537" y="3592013"/>
            <a:ext cx="5340156" cy="288000"/>
          </a:xfrm>
        </p:spPr>
        <p:txBody>
          <a:bodyPr anchor="ctr">
            <a:noAutofit/>
          </a:bodyPr>
          <a:lstStyle>
            <a:lvl1pPr marL="0" indent="0" algn="ctr">
              <a:buNone/>
              <a:defRPr sz="1600" i="1">
                <a:solidFill>
                  <a:srgbClr val="00B0F0"/>
                </a:solidFill>
              </a:defRPr>
            </a:lvl1pPr>
            <a:lvl2pPr marL="357188" indent="0">
              <a:buNone/>
              <a:defRPr/>
            </a:lvl2pPr>
            <a:lvl3pPr marL="623887" indent="0">
              <a:buNone/>
              <a:defRPr/>
            </a:lvl3pPr>
            <a:lvl4pPr marL="803275" indent="0">
              <a:buNone/>
              <a:defRPr/>
            </a:lvl4pPr>
            <a:lvl5pPr marL="989013" indent="0">
              <a:buNone/>
              <a:defRPr/>
            </a:lvl5pPr>
          </a:lstStyle>
          <a:p>
            <a:r>
              <a:rPr lang="nl-BE"/>
              <a:t>Datum wanneer de les gegeven wordt</a:t>
            </a:r>
          </a:p>
        </p:txBody>
      </p:sp>
      <p:pic>
        <p:nvPicPr>
          <p:cNvPr id="11" name="Afbeelding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1881" y="183859"/>
            <a:ext cx="2530612" cy="798880"/>
          </a:xfrm>
          <a:prstGeom prst="rect">
            <a:avLst/>
          </a:prstGeom>
        </p:spPr>
      </p:pic>
      <p:pic>
        <p:nvPicPr>
          <p:cNvPr id="12" name="Afbeelding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996951" y="5887083"/>
            <a:ext cx="1946432" cy="953455"/>
          </a:xfrm>
          <a:prstGeom prst="rect">
            <a:avLst/>
          </a:prstGeom>
        </p:spPr>
      </p:pic>
      <p:pic>
        <p:nvPicPr>
          <p:cNvPr id="18" name="Afbeelding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00631" y="5939181"/>
            <a:ext cx="743366" cy="796121"/>
          </a:xfrm>
          <a:prstGeom prst="rect">
            <a:avLst/>
          </a:prstGeom>
        </p:spPr>
      </p:pic>
      <p:pic>
        <p:nvPicPr>
          <p:cNvPr id="19" name="Afbeelding 1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858493" y="6053677"/>
            <a:ext cx="744224" cy="572149"/>
          </a:xfrm>
          <a:prstGeom prst="rect">
            <a:avLst/>
          </a:prstGeom>
        </p:spPr>
      </p:pic>
      <p:sp>
        <p:nvSpPr>
          <p:cNvPr id="15" name="Rectangle 14">
            <a:extLst>
              <a:ext uri="{FF2B5EF4-FFF2-40B4-BE49-F238E27FC236}">
                <a16:creationId xmlns:a16="http://schemas.microsoft.com/office/drawing/2014/main" xmlns="" id="{59C40E00-BFD8-424C-AB44-20A416546F83}"/>
              </a:ext>
            </a:extLst>
          </p:cNvPr>
          <p:cNvSpPr/>
          <p:nvPr userDrawn="1"/>
        </p:nvSpPr>
        <p:spPr>
          <a:xfrm>
            <a:off x="-1" y="5318694"/>
            <a:ext cx="3045699" cy="276999"/>
          </a:xfrm>
          <a:prstGeom prst="rect">
            <a:avLst/>
          </a:prstGeom>
        </p:spPr>
        <p:txBody>
          <a:bodyPr wrap="square">
            <a:spAutoFit/>
          </a:bodyPr>
          <a:lstStyle/>
          <a:p>
            <a:pPr lvl="0" algn="r"/>
            <a:r>
              <a:rPr lang="nl-BE" sz="1200" i="1" noProof="0">
                <a:latin typeface="+mn-lt"/>
              </a:rPr>
              <a:t>Productiedatum presentatie:</a:t>
            </a:r>
          </a:p>
        </p:txBody>
      </p:sp>
      <p:sp>
        <p:nvSpPr>
          <p:cNvPr id="3" name="Text Placeholder 2">
            <a:extLst>
              <a:ext uri="{FF2B5EF4-FFF2-40B4-BE49-F238E27FC236}">
                <a16:creationId xmlns:a16="http://schemas.microsoft.com/office/drawing/2014/main" xmlns="" id="{59AAF359-EABF-4B23-9B60-2F3799293108}"/>
              </a:ext>
            </a:extLst>
          </p:cNvPr>
          <p:cNvSpPr>
            <a:spLocks noGrp="1"/>
          </p:cNvSpPr>
          <p:nvPr>
            <p:ph type="body" sz="quarter" idx="14" hasCustomPrompt="1"/>
          </p:nvPr>
        </p:nvSpPr>
        <p:spPr>
          <a:xfrm>
            <a:off x="3045698" y="5318694"/>
            <a:ext cx="2289609" cy="276999"/>
          </a:xfrm>
        </p:spPr>
        <p:txBody>
          <a:bodyPr anchor="ctr">
            <a:normAutofit/>
          </a:bodyPr>
          <a:lstStyle>
            <a:lvl1pPr marL="0" indent="0" algn="l">
              <a:buNone/>
              <a:defRPr sz="1200" i="1"/>
            </a:lvl1pPr>
          </a:lstStyle>
          <a:p>
            <a:pPr lvl="0"/>
            <a:r>
              <a:rPr lang="nl-BE" noProof="0"/>
              <a:t>maand + jaartal</a:t>
            </a:r>
          </a:p>
        </p:txBody>
      </p:sp>
    </p:spTree>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dia 2">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62161" y="1934369"/>
            <a:ext cx="11235926" cy="1466282"/>
          </a:xfrm>
          <a:solidFill>
            <a:srgbClr val="93DBED"/>
          </a:solidFill>
        </p:spPr>
        <p:txBody>
          <a:bodyPr/>
          <a:lstStyle>
            <a:lvl1pPr algn="ctr">
              <a:defRPr sz="3600">
                <a:effectLst>
                  <a:outerShdw blurRad="38100" dist="38100" dir="2700000" algn="tl">
                    <a:srgbClr val="000000">
                      <a:alpha val="43137"/>
                    </a:srgbClr>
                  </a:outerShdw>
                </a:effectLst>
              </a:defRPr>
            </a:lvl1pPr>
          </a:lstStyle>
          <a:p>
            <a:r>
              <a:rPr lang="nl-BE"/>
              <a:t>Klik om de stijl te bewerken</a:t>
            </a:r>
          </a:p>
        </p:txBody>
      </p:sp>
      <p:sp>
        <p:nvSpPr>
          <p:cNvPr id="3" name="Ondertitel 2"/>
          <p:cNvSpPr>
            <a:spLocks noGrp="1"/>
          </p:cNvSpPr>
          <p:nvPr>
            <p:ph type="subTitle" idx="1" hasCustomPrompt="1"/>
          </p:nvPr>
        </p:nvSpPr>
        <p:spPr>
          <a:xfrm>
            <a:off x="1614780" y="4164493"/>
            <a:ext cx="8930689" cy="1484627"/>
          </a:xfrm>
          <a:prstGeom prst="rect">
            <a:avLst/>
          </a:prstGeom>
        </p:spPr>
        <p:txBody>
          <a:bodyPr/>
          <a:lstStyle>
            <a:lvl1pPr marL="0" indent="0" algn="ctr">
              <a:buNone/>
              <a:defRPr baseline="0">
                <a:solidFill>
                  <a:srgbClr val="00B0F0"/>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a:t>Plaats hier je gewenste tekst</a:t>
            </a:r>
          </a:p>
        </p:txBody>
      </p:sp>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1881" y="183859"/>
            <a:ext cx="2530612" cy="798880"/>
          </a:xfrm>
          <a:prstGeom prst="rect">
            <a:avLst/>
          </a:prstGeom>
        </p:spPr>
      </p:pic>
      <p:pic>
        <p:nvPicPr>
          <p:cNvPr id="6" name="Afbeelding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0631" y="5939181"/>
            <a:ext cx="743366" cy="796121"/>
          </a:xfrm>
          <a:prstGeom prst="rect">
            <a:avLst/>
          </a:prstGeom>
        </p:spPr>
      </p:pic>
      <p:pic>
        <p:nvPicPr>
          <p:cNvPr id="7" name="Afbeelding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58493" y="6053677"/>
            <a:ext cx="744224" cy="572149"/>
          </a:xfrm>
          <a:prstGeom prst="rect">
            <a:avLst/>
          </a:prstGeom>
        </p:spPr>
      </p:pic>
      <p:pic>
        <p:nvPicPr>
          <p:cNvPr id="8" name="Afbeelding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996951" y="5887083"/>
            <a:ext cx="1946432" cy="953455"/>
          </a:xfrm>
          <a:prstGeom prst="rect">
            <a:avLst/>
          </a:prstGeom>
        </p:spPr>
      </p:pic>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836FB038-7DCB-4105-9D98-67C1332E31DC}"/>
              </a:ext>
            </a:extLst>
          </p:cNvPr>
          <p:cNvSpPr>
            <a:spLocks noGrp="1"/>
          </p:cNvSpPr>
          <p:nvPr>
            <p:ph type="body" sz="quarter" idx="10"/>
          </p:nvPr>
        </p:nvSpPr>
        <p:spPr>
          <a:xfrm>
            <a:off x="462163" y="1080000"/>
            <a:ext cx="11173411" cy="4980576"/>
          </a:xfrm>
        </p:spPr>
        <p:txBody>
          <a:bodyPr/>
          <a:lstStyle/>
          <a:p>
            <a:pPr lvl="0"/>
            <a:r>
              <a:rPr lang="nl-BE"/>
              <a:t>Edit Master </a:t>
            </a:r>
            <a:r>
              <a:rPr lang="nl-BE" err="1"/>
              <a:t>text</a:t>
            </a:r>
            <a:r>
              <a:rPr lang="nl-BE"/>
              <a:t> </a:t>
            </a:r>
            <a:r>
              <a:rPr lang="nl-BE" err="1"/>
              <a:t>styles</a:t>
            </a:r>
            <a:endParaRPr lang="nl-BE"/>
          </a:p>
          <a:p>
            <a:pPr lvl="1"/>
            <a:r>
              <a:rPr lang="nl-BE"/>
              <a:t>Second level</a:t>
            </a:r>
          </a:p>
          <a:p>
            <a:pPr lvl="2"/>
            <a:r>
              <a:rPr lang="nl-BE" err="1"/>
              <a:t>Third</a:t>
            </a:r>
            <a:r>
              <a:rPr lang="nl-BE"/>
              <a:t> level</a:t>
            </a:r>
          </a:p>
          <a:p>
            <a:pPr lvl="3"/>
            <a:r>
              <a:rPr lang="nl-BE" err="1"/>
              <a:t>Fourth</a:t>
            </a:r>
            <a:r>
              <a:rPr lang="nl-BE"/>
              <a:t> level</a:t>
            </a:r>
          </a:p>
          <a:p>
            <a:pPr lvl="4"/>
            <a:r>
              <a:rPr lang="nl-BE" err="1"/>
              <a:t>Fifth</a:t>
            </a:r>
            <a:r>
              <a:rPr lang="nl-BE"/>
              <a:t> level</a:t>
            </a:r>
          </a:p>
        </p:txBody>
      </p:sp>
      <p:sp>
        <p:nvSpPr>
          <p:cNvPr id="8" name="Title 7">
            <a:extLst>
              <a:ext uri="{FF2B5EF4-FFF2-40B4-BE49-F238E27FC236}">
                <a16:creationId xmlns:a16="http://schemas.microsoft.com/office/drawing/2014/main" xmlns="" id="{723A295A-722A-40BB-A806-C5A9E7F28E28}"/>
              </a:ext>
            </a:extLst>
          </p:cNvPr>
          <p:cNvSpPr>
            <a:spLocks noGrp="1"/>
          </p:cNvSpPr>
          <p:nvPr>
            <p:ph type="title"/>
          </p:nvPr>
        </p:nvSpPr>
        <p:spPr/>
        <p:txBody>
          <a:bodyPr/>
          <a:lstStyle/>
          <a:p>
            <a:r>
              <a:rPr lang="nl-BE"/>
              <a:t>Click </a:t>
            </a:r>
            <a:r>
              <a:rPr lang="nl-BE" err="1"/>
              <a:t>to</a:t>
            </a:r>
            <a:r>
              <a:rPr lang="nl-BE"/>
              <a:t> edit Master </a:t>
            </a:r>
            <a:r>
              <a:rPr lang="nl-BE" err="1"/>
              <a:t>title</a:t>
            </a:r>
            <a:r>
              <a:rPr lang="nl-BE"/>
              <a:t> </a:t>
            </a:r>
            <a:r>
              <a:rPr lang="nl-BE" err="1"/>
              <a:t>style</a:t>
            </a:r>
            <a:endParaRPr lang="nl-BE"/>
          </a:p>
        </p:txBody>
      </p:sp>
    </p:spTree>
    <p:extLst>
      <p:ext uri="{BB962C8B-B14F-4D97-AF65-F5344CB8AC3E}">
        <p14:creationId xmlns:p14="http://schemas.microsoft.com/office/powerpoint/2010/main" val="2145457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lleen titel">
    <p:spTree>
      <p:nvGrpSpPr>
        <p:cNvPr id="1" name=""/>
        <p:cNvGrpSpPr/>
        <p:nvPr/>
      </p:nvGrpSpPr>
      <p:grpSpPr>
        <a:xfrm>
          <a:off x="0" y="0"/>
          <a:ext cx="0" cy="0"/>
          <a:chOff x="0" y="0"/>
          <a:chExt cx="0" cy="0"/>
        </a:xfrm>
      </p:grpSpPr>
      <p:sp>
        <p:nvSpPr>
          <p:cNvPr id="3" name="AutoShape 3"/>
          <p:cNvSpPr>
            <a:spLocks noGrp="1" noChangeArrowheads="1"/>
          </p:cNvSpPr>
          <p:nvPr>
            <p:ph type="title"/>
          </p:nvPr>
        </p:nvSpPr>
        <p:spPr bwMode="auto">
          <a:xfrm>
            <a:off x="462162" y="207223"/>
            <a:ext cx="10770283" cy="428625"/>
          </a:xfrm>
          <a:prstGeom prst="roundRect">
            <a:avLst>
              <a:gd name="adj" fmla="val 50000"/>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nl-BE" altLang="x-none"/>
              <a:t>Click to edit Master title style</a:t>
            </a:r>
            <a:endParaRPr lang="nl-BE" altLang="nl-BE"/>
          </a:p>
        </p:txBody>
      </p:sp>
    </p:spTree>
    <p:extLst>
      <p:ext uri="{BB962C8B-B14F-4D97-AF65-F5344CB8AC3E}">
        <p14:creationId xmlns:p14="http://schemas.microsoft.com/office/powerpoint/2010/main" val="1986956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fbeelding links - opsomming rechts">
    <p:spTree>
      <p:nvGrpSpPr>
        <p:cNvPr id="1" name=""/>
        <p:cNvGrpSpPr/>
        <p:nvPr/>
      </p:nvGrpSpPr>
      <p:grpSpPr>
        <a:xfrm>
          <a:off x="0" y="0"/>
          <a:ext cx="0" cy="0"/>
          <a:chOff x="0" y="0"/>
          <a:chExt cx="0" cy="0"/>
        </a:xfrm>
      </p:grpSpPr>
      <p:sp>
        <p:nvSpPr>
          <p:cNvPr id="6" name="Tijdelijke aanduiding voor afbeelding 5"/>
          <p:cNvSpPr>
            <a:spLocks noGrp="1"/>
          </p:cNvSpPr>
          <p:nvPr>
            <p:ph type="pic" sz="quarter" idx="10"/>
          </p:nvPr>
        </p:nvSpPr>
        <p:spPr>
          <a:xfrm>
            <a:off x="462162" y="1079999"/>
            <a:ext cx="5473664" cy="4971364"/>
          </a:xfrm>
          <a:prstGeom prst="rect">
            <a:avLst/>
          </a:prstGeom>
        </p:spPr>
        <p:txBody>
          <a:bodyPr/>
          <a:lstStyle>
            <a:lvl1pPr marL="12597" indent="0">
              <a:buFontTx/>
              <a:buNone/>
              <a:defRPr/>
            </a:lvl1pPr>
          </a:lstStyle>
          <a:p>
            <a:r>
              <a:rPr lang="nl-BE"/>
              <a:t>Click icon to add picture</a:t>
            </a:r>
          </a:p>
        </p:txBody>
      </p:sp>
      <p:sp>
        <p:nvSpPr>
          <p:cNvPr id="8" name="Tijdelijke aanduiding voor tekst 7"/>
          <p:cNvSpPr>
            <a:spLocks noGrp="1"/>
          </p:cNvSpPr>
          <p:nvPr>
            <p:ph type="body" sz="quarter" idx="11" hasCustomPrompt="1"/>
          </p:nvPr>
        </p:nvSpPr>
        <p:spPr>
          <a:xfrm>
            <a:off x="6224422" y="1080000"/>
            <a:ext cx="5544280" cy="4971364"/>
          </a:xfrm>
          <a:prstGeom prst="rect">
            <a:avLst/>
          </a:prstGeom>
        </p:spPr>
        <p:txBody>
          <a:bodyPr/>
          <a:lstStyle>
            <a:lvl1pPr>
              <a:defRPr sz="1800"/>
            </a:lvl1pPr>
            <a:lvl2pPr>
              <a:defRPr sz="1400"/>
            </a:lvl2pPr>
            <a:lvl3pPr marL="895350" indent="-266700">
              <a:buFont typeface="Courier New" panose="02070309020205020404" pitchFamily="49" charset="0"/>
              <a:buChar char="o"/>
              <a:defRPr sz="1400"/>
            </a:lvl3pPr>
            <a:lvl4pPr marL="1162050" indent="-266700">
              <a:buFont typeface="Arial" panose="020B0604020202020204" pitchFamily="34" charset="0"/>
              <a:buChar char="–"/>
              <a:defRPr sz="1400"/>
            </a:lvl4pPr>
            <a:lvl5pPr marL="1343025" indent="-180975">
              <a:buFont typeface="Arial" panose="020B0604020202020204" pitchFamily="34" charset="0"/>
              <a:buChar char="-"/>
              <a:defRPr sz="1400"/>
            </a:lvl5pPr>
          </a:lstStyle>
          <a:p>
            <a:pPr lvl="0"/>
            <a:r>
              <a:rPr lang="nl-BE"/>
              <a:t>Tekenstijl van het model bewerken</a:t>
            </a:r>
          </a:p>
          <a:p>
            <a:pPr lvl="1"/>
            <a:r>
              <a:rPr lang="nl-BE"/>
              <a:t>Tweede niveau</a:t>
            </a:r>
          </a:p>
          <a:p>
            <a:pPr lvl="2"/>
            <a:r>
              <a:rPr lang="nl-BE"/>
              <a:t>Derde niveau</a:t>
            </a:r>
          </a:p>
          <a:p>
            <a:pPr lvl="3"/>
            <a:r>
              <a:rPr lang="nl-BE"/>
              <a:t>Vierde niveau</a:t>
            </a:r>
          </a:p>
          <a:p>
            <a:pPr lvl="4"/>
            <a:r>
              <a:rPr lang="nl-BE"/>
              <a:t>Vijfde niveau</a:t>
            </a:r>
          </a:p>
        </p:txBody>
      </p:sp>
      <p:sp>
        <p:nvSpPr>
          <p:cNvPr id="3" name="Title 2">
            <a:extLst>
              <a:ext uri="{FF2B5EF4-FFF2-40B4-BE49-F238E27FC236}">
                <a16:creationId xmlns:a16="http://schemas.microsoft.com/office/drawing/2014/main" xmlns="" id="{E2F1195C-215A-4676-8C47-B661053E9BA0}"/>
              </a:ext>
            </a:extLst>
          </p:cNvPr>
          <p:cNvSpPr>
            <a:spLocks noGrp="1"/>
          </p:cNvSpPr>
          <p:nvPr>
            <p:ph type="title"/>
          </p:nvPr>
        </p:nvSpPr>
        <p:spPr/>
        <p:txBody>
          <a:bodyPr/>
          <a:lstStyle/>
          <a:p>
            <a:r>
              <a:rPr lang="nl-BE"/>
              <a:t>Click to edit Master title style</a:t>
            </a:r>
          </a:p>
        </p:txBody>
      </p:sp>
    </p:spTree>
    <p:extLst>
      <p:ext uri="{BB962C8B-B14F-4D97-AF65-F5344CB8AC3E}">
        <p14:creationId xmlns:p14="http://schemas.microsoft.com/office/powerpoint/2010/main" val="3580662052"/>
      </p:ext>
    </p:extLst>
  </p:cSld>
  <p:clrMapOvr>
    <a:masterClrMapping/>
  </p:clrMapOvr>
  <p:hf sldNum="0" hdr="0" ft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fbeelding rechts - opsomming links">
    <p:spTree>
      <p:nvGrpSpPr>
        <p:cNvPr id="1" name=""/>
        <p:cNvGrpSpPr/>
        <p:nvPr/>
      </p:nvGrpSpPr>
      <p:grpSpPr>
        <a:xfrm>
          <a:off x="0" y="0"/>
          <a:ext cx="0" cy="0"/>
          <a:chOff x="0" y="0"/>
          <a:chExt cx="0" cy="0"/>
        </a:xfrm>
      </p:grpSpPr>
      <p:sp>
        <p:nvSpPr>
          <p:cNvPr id="2" name="Titel 1"/>
          <p:cNvSpPr>
            <a:spLocks noGrp="1"/>
          </p:cNvSpPr>
          <p:nvPr>
            <p:ph type="title"/>
          </p:nvPr>
        </p:nvSpPr>
        <p:spPr>
          <a:xfrm>
            <a:off x="462162" y="207223"/>
            <a:ext cx="10770283" cy="428625"/>
          </a:xfrm>
          <a:prstGeom prst="roundRect">
            <a:avLst>
              <a:gd name="adj" fmla="val 50000"/>
            </a:avLst>
          </a:prstGeom>
        </p:spPr>
        <p:txBody>
          <a:bodyPr/>
          <a:lstStyle/>
          <a:p>
            <a:r>
              <a:rPr lang="nl-BE"/>
              <a:t>Click to edit Master title style</a:t>
            </a:r>
          </a:p>
        </p:txBody>
      </p:sp>
      <p:sp>
        <p:nvSpPr>
          <p:cNvPr id="6" name="Tijdelijke aanduiding voor afbeelding 5"/>
          <p:cNvSpPr>
            <a:spLocks noGrp="1"/>
          </p:cNvSpPr>
          <p:nvPr>
            <p:ph type="pic" sz="quarter" idx="10"/>
          </p:nvPr>
        </p:nvSpPr>
        <p:spPr>
          <a:xfrm>
            <a:off x="6224422" y="1080001"/>
            <a:ext cx="5411151" cy="4973677"/>
          </a:xfrm>
          <a:prstGeom prst="rect">
            <a:avLst/>
          </a:prstGeom>
        </p:spPr>
        <p:txBody>
          <a:bodyPr/>
          <a:lstStyle>
            <a:lvl1pPr marL="12597" indent="0">
              <a:buFontTx/>
              <a:buNone/>
              <a:defRPr/>
            </a:lvl1pPr>
          </a:lstStyle>
          <a:p>
            <a:r>
              <a:rPr lang="nl-BE"/>
              <a:t>Click icon to add picture</a:t>
            </a:r>
          </a:p>
        </p:txBody>
      </p:sp>
      <p:sp>
        <p:nvSpPr>
          <p:cNvPr id="4" name="Text Placeholder 3">
            <a:extLst>
              <a:ext uri="{FF2B5EF4-FFF2-40B4-BE49-F238E27FC236}">
                <a16:creationId xmlns:a16="http://schemas.microsoft.com/office/drawing/2014/main" xmlns="" id="{FE00DBB2-6C93-45C0-A929-41043049034C}"/>
              </a:ext>
            </a:extLst>
          </p:cNvPr>
          <p:cNvSpPr>
            <a:spLocks noGrp="1"/>
          </p:cNvSpPr>
          <p:nvPr>
            <p:ph type="body" sz="quarter" idx="11" hasCustomPrompt="1"/>
          </p:nvPr>
        </p:nvSpPr>
        <p:spPr>
          <a:xfrm>
            <a:off x="462163" y="1080000"/>
            <a:ext cx="5545814" cy="4981026"/>
          </a:xfrm>
        </p:spPr>
        <p:txBody>
          <a:bodyPr/>
          <a:lstStyle>
            <a:lvl1pPr>
              <a:defRPr/>
            </a:lvl1pPr>
            <a:lvl2pPr>
              <a:defRPr/>
            </a:lvl2pPr>
            <a:lvl3pPr>
              <a:defRPr/>
            </a:lvl3pPr>
            <a:lvl4pPr>
              <a:defRPr/>
            </a:lvl4pPr>
            <a:lvl5pPr>
              <a:defRPr/>
            </a:lvl5pPr>
          </a:lstStyle>
          <a:p>
            <a:pPr lvl="0"/>
            <a:r>
              <a:rPr lang="nl-BE"/>
              <a:t>Tekenstijl van het model bewerken</a:t>
            </a:r>
          </a:p>
          <a:p>
            <a:pPr lvl="1"/>
            <a:r>
              <a:rPr lang="nl-BE"/>
              <a:t>Tweede niveau</a:t>
            </a:r>
          </a:p>
          <a:p>
            <a:pPr lvl="2"/>
            <a:r>
              <a:rPr lang="nl-BE"/>
              <a:t>Derde niveau</a:t>
            </a:r>
          </a:p>
          <a:p>
            <a:pPr lvl="3"/>
            <a:r>
              <a:rPr lang="nl-BE"/>
              <a:t>Vierde niveau</a:t>
            </a:r>
          </a:p>
          <a:p>
            <a:pPr lvl="4"/>
            <a:r>
              <a:rPr lang="nl-BE"/>
              <a:t>Vijfde niveau</a:t>
            </a:r>
          </a:p>
        </p:txBody>
      </p:sp>
    </p:spTree>
    <p:extLst>
      <p:ext uri="{BB962C8B-B14F-4D97-AF65-F5344CB8AC3E}">
        <p14:creationId xmlns:p14="http://schemas.microsoft.com/office/powerpoint/2010/main" val="1301282014"/>
      </p:ext>
    </p:extLst>
  </p:cSld>
  <p:clrMapOvr>
    <a:masterClrMapping/>
  </p:clrMapOvr>
  <p:hf sldNum="0" hdr="0" ft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5" name="AutoShape 3"/>
          <p:cNvSpPr>
            <a:spLocks noGrp="1" noChangeArrowheads="1"/>
          </p:cNvSpPr>
          <p:nvPr>
            <p:ph type="title"/>
          </p:nvPr>
        </p:nvSpPr>
        <p:spPr bwMode="auto">
          <a:xfrm>
            <a:off x="462162" y="207223"/>
            <a:ext cx="10770283" cy="428625"/>
          </a:xfrm>
          <a:prstGeom prst="roundRect">
            <a:avLst>
              <a:gd name="adj" fmla="val 50000"/>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nl-BE" altLang="x-none"/>
              <a:t>Click to edit Master title style</a:t>
            </a:r>
            <a:endParaRPr lang="nl-BE" altLang="nl-BE"/>
          </a:p>
        </p:txBody>
      </p:sp>
      <p:sp>
        <p:nvSpPr>
          <p:cNvPr id="8" name="Text Placeholder 7">
            <a:extLst>
              <a:ext uri="{FF2B5EF4-FFF2-40B4-BE49-F238E27FC236}">
                <a16:creationId xmlns:a16="http://schemas.microsoft.com/office/drawing/2014/main" xmlns="" id="{AFBC1086-D91B-428F-AB76-9107A2389EF0}"/>
              </a:ext>
            </a:extLst>
          </p:cNvPr>
          <p:cNvSpPr>
            <a:spLocks noGrp="1"/>
          </p:cNvSpPr>
          <p:nvPr>
            <p:ph type="body" sz="quarter" idx="10"/>
          </p:nvPr>
        </p:nvSpPr>
        <p:spPr>
          <a:xfrm>
            <a:off x="462163" y="1080001"/>
            <a:ext cx="5545814" cy="4980527"/>
          </a:xfrm>
        </p:spPr>
        <p:txBody>
          <a:bodyPr/>
          <a:lstStyle/>
          <a:p>
            <a:pPr lvl="0"/>
            <a:r>
              <a:rPr lang="nl-BE"/>
              <a:t>Edit Master text styles</a:t>
            </a:r>
          </a:p>
          <a:p>
            <a:pPr lvl="1"/>
            <a:r>
              <a:rPr lang="nl-BE"/>
              <a:t>Second level</a:t>
            </a:r>
          </a:p>
          <a:p>
            <a:pPr lvl="2"/>
            <a:r>
              <a:rPr lang="nl-BE"/>
              <a:t>Third level</a:t>
            </a:r>
          </a:p>
          <a:p>
            <a:pPr lvl="3"/>
            <a:r>
              <a:rPr lang="nl-BE"/>
              <a:t>Fourth level</a:t>
            </a:r>
          </a:p>
          <a:p>
            <a:pPr lvl="4"/>
            <a:r>
              <a:rPr lang="nl-BE"/>
              <a:t>Fifth level</a:t>
            </a:r>
          </a:p>
        </p:txBody>
      </p:sp>
      <p:sp>
        <p:nvSpPr>
          <p:cNvPr id="11" name="Text Placeholder 10">
            <a:extLst>
              <a:ext uri="{FF2B5EF4-FFF2-40B4-BE49-F238E27FC236}">
                <a16:creationId xmlns:a16="http://schemas.microsoft.com/office/drawing/2014/main" xmlns="" id="{AED3D695-7997-4C18-819A-CE391023DFD3}"/>
              </a:ext>
            </a:extLst>
          </p:cNvPr>
          <p:cNvSpPr>
            <a:spLocks noGrp="1"/>
          </p:cNvSpPr>
          <p:nvPr>
            <p:ph type="body" sz="quarter" idx="11"/>
          </p:nvPr>
        </p:nvSpPr>
        <p:spPr>
          <a:xfrm>
            <a:off x="6224422" y="1080001"/>
            <a:ext cx="5411151" cy="4980527"/>
          </a:xfrm>
        </p:spPr>
        <p:txBody>
          <a:bodyPr/>
          <a:lstStyle/>
          <a:p>
            <a:pPr lvl="0"/>
            <a:r>
              <a:rPr lang="nl-BE"/>
              <a:t>Edit Master text styles</a:t>
            </a:r>
          </a:p>
          <a:p>
            <a:pPr lvl="1"/>
            <a:r>
              <a:rPr lang="nl-BE"/>
              <a:t>Second level</a:t>
            </a:r>
          </a:p>
          <a:p>
            <a:pPr lvl="2"/>
            <a:r>
              <a:rPr lang="nl-BE"/>
              <a:t>Third level</a:t>
            </a:r>
          </a:p>
          <a:p>
            <a:pPr lvl="3"/>
            <a:r>
              <a:rPr lang="nl-BE"/>
              <a:t>Fourth level</a:t>
            </a:r>
          </a:p>
          <a:p>
            <a:pPr lvl="4"/>
            <a:r>
              <a:rPr lang="nl-BE"/>
              <a:t>Fifth level</a:t>
            </a:r>
          </a:p>
        </p:txBody>
      </p:sp>
    </p:spTree>
    <p:extLst>
      <p:ext uri="{BB962C8B-B14F-4D97-AF65-F5344CB8AC3E}">
        <p14:creationId xmlns:p14="http://schemas.microsoft.com/office/powerpoint/2010/main" val="803984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21"/>
          <p:cNvSpPr>
            <a:spLocks noChangeArrowheads="1"/>
          </p:cNvSpPr>
          <p:nvPr/>
        </p:nvSpPr>
        <p:spPr bwMode="auto">
          <a:xfrm>
            <a:off x="2" y="3"/>
            <a:ext cx="12160250" cy="1249363"/>
          </a:xfrm>
          <a:prstGeom prst="rect">
            <a:avLst/>
          </a:prstGeom>
          <a:solidFill>
            <a:schemeClr val="bg1"/>
          </a:solidFill>
          <a:ln w="3175" algn="ctr">
            <a:solidFill>
              <a:schemeClr val="bg1"/>
            </a:solidFill>
            <a:round/>
            <a:headEnd/>
            <a:tailEnd/>
          </a:ln>
          <a:effectLst/>
        </p:spPr>
        <p:txBody>
          <a:bodyPr wrap="none" lIns="0" tIns="0" rIns="0" bIns="0" anchor="ctr"/>
          <a:lstStyle>
            <a:lvl1pPr eaLnBrk="0" hangingPunct="0">
              <a:defRPr sz="1600">
                <a:solidFill>
                  <a:schemeClr val="tx1"/>
                </a:solidFill>
                <a:latin typeface="Helvetica 35"/>
                <a:cs typeface="Arial" pitchFamily="34" charset="0"/>
              </a:defRPr>
            </a:lvl1pPr>
            <a:lvl2pPr marL="742950" indent="-285750" eaLnBrk="0" hangingPunct="0">
              <a:defRPr sz="1600">
                <a:solidFill>
                  <a:schemeClr val="tx1"/>
                </a:solidFill>
                <a:latin typeface="Helvetica 35"/>
                <a:cs typeface="Arial" pitchFamily="34" charset="0"/>
              </a:defRPr>
            </a:lvl2pPr>
            <a:lvl3pPr marL="1143000" indent="-228600" eaLnBrk="0" hangingPunct="0">
              <a:defRPr sz="1600">
                <a:solidFill>
                  <a:schemeClr val="tx1"/>
                </a:solidFill>
                <a:latin typeface="Helvetica 35"/>
                <a:cs typeface="Arial" pitchFamily="34" charset="0"/>
              </a:defRPr>
            </a:lvl3pPr>
            <a:lvl4pPr marL="1600200" indent="-228600" eaLnBrk="0" hangingPunct="0">
              <a:defRPr sz="1600">
                <a:solidFill>
                  <a:schemeClr val="tx1"/>
                </a:solidFill>
                <a:latin typeface="Helvetica 35"/>
                <a:cs typeface="Arial" pitchFamily="34" charset="0"/>
              </a:defRPr>
            </a:lvl4pPr>
            <a:lvl5pPr marL="2057400" indent="-228600" eaLnBrk="0" hangingPunct="0">
              <a:defRPr sz="1600">
                <a:solidFill>
                  <a:schemeClr val="tx1"/>
                </a:solidFill>
                <a:latin typeface="Helvetica 35"/>
                <a:cs typeface="Arial" pitchFamily="34" charset="0"/>
              </a:defRPr>
            </a:lvl5pPr>
            <a:lvl6pPr marL="2514600" indent="-228600" eaLnBrk="0" fontAlgn="base" hangingPunct="0">
              <a:spcBef>
                <a:spcPct val="0"/>
              </a:spcBef>
              <a:spcAft>
                <a:spcPct val="0"/>
              </a:spcAft>
              <a:defRPr sz="1600">
                <a:solidFill>
                  <a:schemeClr val="tx1"/>
                </a:solidFill>
                <a:latin typeface="Helvetica 35"/>
                <a:cs typeface="Arial" pitchFamily="34" charset="0"/>
              </a:defRPr>
            </a:lvl6pPr>
            <a:lvl7pPr marL="2971800" indent="-228600" eaLnBrk="0" fontAlgn="base" hangingPunct="0">
              <a:spcBef>
                <a:spcPct val="0"/>
              </a:spcBef>
              <a:spcAft>
                <a:spcPct val="0"/>
              </a:spcAft>
              <a:defRPr sz="1600">
                <a:solidFill>
                  <a:schemeClr val="tx1"/>
                </a:solidFill>
                <a:latin typeface="Helvetica 35"/>
                <a:cs typeface="Arial" pitchFamily="34" charset="0"/>
              </a:defRPr>
            </a:lvl7pPr>
            <a:lvl8pPr marL="3429000" indent="-228600" eaLnBrk="0" fontAlgn="base" hangingPunct="0">
              <a:spcBef>
                <a:spcPct val="0"/>
              </a:spcBef>
              <a:spcAft>
                <a:spcPct val="0"/>
              </a:spcAft>
              <a:defRPr sz="1600">
                <a:solidFill>
                  <a:schemeClr val="tx1"/>
                </a:solidFill>
                <a:latin typeface="Helvetica 35"/>
                <a:cs typeface="Arial" pitchFamily="34" charset="0"/>
              </a:defRPr>
            </a:lvl8pPr>
            <a:lvl9pPr marL="3886200" indent="-228600" eaLnBrk="0" fontAlgn="base" hangingPunct="0">
              <a:spcBef>
                <a:spcPct val="0"/>
              </a:spcBef>
              <a:spcAft>
                <a:spcPct val="0"/>
              </a:spcAft>
              <a:defRPr sz="1600">
                <a:solidFill>
                  <a:schemeClr val="tx1"/>
                </a:solidFill>
                <a:latin typeface="Helvetica 35"/>
                <a:cs typeface="Arial" pitchFamily="34" charset="0"/>
              </a:defRPr>
            </a:lvl9pPr>
          </a:lstStyle>
          <a:p>
            <a:pPr algn="ctr" eaLnBrk="1" hangingPunct="1">
              <a:defRPr/>
            </a:pPr>
            <a:endParaRPr lang="nl-BE" altLang="nl-BE" sz="1270">
              <a:ea typeface="+mn-ea"/>
            </a:endParaRPr>
          </a:p>
        </p:txBody>
      </p:sp>
    </p:spTree>
    <p:extLst>
      <p:ext uri="{BB962C8B-B14F-4D97-AF65-F5344CB8AC3E}">
        <p14:creationId xmlns:p14="http://schemas.microsoft.com/office/powerpoint/2010/main" val="4260680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20" name="Rectangle 9"/>
          <p:cNvSpPr>
            <a:spLocks noChangeArrowheads="1"/>
          </p:cNvSpPr>
          <p:nvPr/>
        </p:nvSpPr>
        <p:spPr bwMode="auto">
          <a:xfrm>
            <a:off x="2" y="0"/>
            <a:ext cx="12160250" cy="901700"/>
          </a:xfrm>
          <a:prstGeom prst="rect">
            <a:avLst/>
          </a:prstGeom>
          <a:gradFill rotWithShape="1">
            <a:gsLst>
              <a:gs pos="0">
                <a:schemeClr val="bg1"/>
              </a:gs>
              <a:gs pos="100000">
                <a:srgbClr val="184690"/>
              </a:gs>
            </a:gsLst>
            <a:lin ang="16200000" scaled="1"/>
          </a:gradFill>
          <a:ln>
            <a:noFill/>
          </a:ln>
          <a:extLst>
            <a:ext uri="{91240B29-F687-4F45-9708-019B960494DF}">
              <a14:hiddenLine xmlns:a14="http://schemas.microsoft.com/office/drawing/2010/main" w="317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Helvetica 35"/>
                <a:cs typeface="Arial" pitchFamily="34" charset="0"/>
              </a:defRPr>
            </a:lvl1pPr>
            <a:lvl2pPr marL="742950" indent="-285750" eaLnBrk="0" hangingPunct="0">
              <a:defRPr sz="1600">
                <a:solidFill>
                  <a:schemeClr val="tx1"/>
                </a:solidFill>
                <a:latin typeface="Helvetica 35"/>
                <a:cs typeface="Arial" pitchFamily="34" charset="0"/>
              </a:defRPr>
            </a:lvl2pPr>
            <a:lvl3pPr marL="1143000" indent="-228600" eaLnBrk="0" hangingPunct="0">
              <a:defRPr sz="1600">
                <a:solidFill>
                  <a:schemeClr val="tx1"/>
                </a:solidFill>
                <a:latin typeface="Helvetica 35"/>
                <a:cs typeface="Arial" pitchFamily="34" charset="0"/>
              </a:defRPr>
            </a:lvl3pPr>
            <a:lvl4pPr marL="1600200" indent="-228600" eaLnBrk="0" hangingPunct="0">
              <a:defRPr sz="1600">
                <a:solidFill>
                  <a:schemeClr val="tx1"/>
                </a:solidFill>
                <a:latin typeface="Helvetica 35"/>
                <a:cs typeface="Arial" pitchFamily="34" charset="0"/>
              </a:defRPr>
            </a:lvl4pPr>
            <a:lvl5pPr marL="2057400" indent="-228600" eaLnBrk="0" hangingPunct="0">
              <a:defRPr sz="1600">
                <a:solidFill>
                  <a:schemeClr val="tx1"/>
                </a:solidFill>
                <a:latin typeface="Helvetica 35"/>
                <a:cs typeface="Arial" pitchFamily="34" charset="0"/>
              </a:defRPr>
            </a:lvl5pPr>
            <a:lvl6pPr marL="2514600" indent="-228600" eaLnBrk="0" fontAlgn="base" hangingPunct="0">
              <a:spcBef>
                <a:spcPct val="0"/>
              </a:spcBef>
              <a:spcAft>
                <a:spcPct val="0"/>
              </a:spcAft>
              <a:defRPr sz="1600">
                <a:solidFill>
                  <a:schemeClr val="tx1"/>
                </a:solidFill>
                <a:latin typeface="Helvetica 35"/>
                <a:cs typeface="Arial" pitchFamily="34" charset="0"/>
              </a:defRPr>
            </a:lvl6pPr>
            <a:lvl7pPr marL="2971800" indent="-228600" eaLnBrk="0" fontAlgn="base" hangingPunct="0">
              <a:spcBef>
                <a:spcPct val="0"/>
              </a:spcBef>
              <a:spcAft>
                <a:spcPct val="0"/>
              </a:spcAft>
              <a:defRPr sz="1600">
                <a:solidFill>
                  <a:schemeClr val="tx1"/>
                </a:solidFill>
                <a:latin typeface="Helvetica 35"/>
                <a:cs typeface="Arial" pitchFamily="34" charset="0"/>
              </a:defRPr>
            </a:lvl7pPr>
            <a:lvl8pPr marL="3429000" indent="-228600" eaLnBrk="0" fontAlgn="base" hangingPunct="0">
              <a:spcBef>
                <a:spcPct val="0"/>
              </a:spcBef>
              <a:spcAft>
                <a:spcPct val="0"/>
              </a:spcAft>
              <a:defRPr sz="1600">
                <a:solidFill>
                  <a:schemeClr val="tx1"/>
                </a:solidFill>
                <a:latin typeface="Helvetica 35"/>
                <a:cs typeface="Arial" pitchFamily="34" charset="0"/>
              </a:defRPr>
            </a:lvl8pPr>
            <a:lvl9pPr marL="3886200" indent="-228600" eaLnBrk="0" fontAlgn="base" hangingPunct="0">
              <a:spcBef>
                <a:spcPct val="0"/>
              </a:spcBef>
              <a:spcAft>
                <a:spcPct val="0"/>
              </a:spcAft>
              <a:defRPr sz="1600">
                <a:solidFill>
                  <a:schemeClr val="tx1"/>
                </a:solidFill>
                <a:latin typeface="Helvetica 35"/>
                <a:cs typeface="Arial" pitchFamily="34" charset="0"/>
              </a:defRPr>
            </a:lvl9pPr>
          </a:lstStyle>
          <a:p>
            <a:pPr algn="ctr" eaLnBrk="1" hangingPunct="1">
              <a:defRPr/>
            </a:pPr>
            <a:endParaRPr lang="nl-BE" altLang="nl-BE" sz="1270">
              <a:ea typeface="+mn-ea"/>
            </a:endParaRPr>
          </a:p>
        </p:txBody>
      </p:sp>
      <p:sp>
        <p:nvSpPr>
          <p:cNvPr id="9218" name="Rectangle 9"/>
          <p:cNvSpPr>
            <a:spLocks noChangeArrowheads="1"/>
          </p:cNvSpPr>
          <p:nvPr/>
        </p:nvSpPr>
        <p:spPr bwMode="auto">
          <a:xfrm>
            <a:off x="2" y="5938838"/>
            <a:ext cx="12160250" cy="901700"/>
          </a:xfrm>
          <a:prstGeom prst="rect">
            <a:avLst/>
          </a:prstGeom>
          <a:gradFill rotWithShape="1">
            <a:gsLst>
              <a:gs pos="0">
                <a:schemeClr val="bg1"/>
              </a:gs>
              <a:gs pos="100000">
                <a:srgbClr val="184690"/>
              </a:gs>
            </a:gsLst>
            <a:lin ang="5400000"/>
          </a:gradFill>
          <a:ln>
            <a:noFill/>
          </a:ln>
          <a:extLst>
            <a:ext uri="{91240B29-F687-4F45-9708-019B960494DF}">
              <a14:hiddenLine xmlns:a14="http://schemas.microsoft.com/office/drawing/2010/main" w="317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Helvetica 35"/>
                <a:cs typeface="Arial" pitchFamily="34" charset="0"/>
              </a:defRPr>
            </a:lvl1pPr>
            <a:lvl2pPr marL="742950" indent="-285750" eaLnBrk="0" hangingPunct="0">
              <a:defRPr sz="1600">
                <a:solidFill>
                  <a:schemeClr val="tx1"/>
                </a:solidFill>
                <a:latin typeface="Helvetica 35"/>
                <a:cs typeface="Arial" pitchFamily="34" charset="0"/>
              </a:defRPr>
            </a:lvl2pPr>
            <a:lvl3pPr marL="1143000" indent="-228600" eaLnBrk="0" hangingPunct="0">
              <a:defRPr sz="1600">
                <a:solidFill>
                  <a:schemeClr val="tx1"/>
                </a:solidFill>
                <a:latin typeface="Helvetica 35"/>
                <a:cs typeface="Arial" pitchFamily="34" charset="0"/>
              </a:defRPr>
            </a:lvl3pPr>
            <a:lvl4pPr marL="1600200" indent="-228600" eaLnBrk="0" hangingPunct="0">
              <a:defRPr sz="1600">
                <a:solidFill>
                  <a:schemeClr val="tx1"/>
                </a:solidFill>
                <a:latin typeface="Helvetica 35"/>
                <a:cs typeface="Arial" pitchFamily="34" charset="0"/>
              </a:defRPr>
            </a:lvl4pPr>
            <a:lvl5pPr marL="2057400" indent="-228600" eaLnBrk="0" hangingPunct="0">
              <a:defRPr sz="1600">
                <a:solidFill>
                  <a:schemeClr val="tx1"/>
                </a:solidFill>
                <a:latin typeface="Helvetica 35"/>
                <a:cs typeface="Arial" pitchFamily="34" charset="0"/>
              </a:defRPr>
            </a:lvl5pPr>
            <a:lvl6pPr marL="2514600" indent="-228600" eaLnBrk="0" fontAlgn="base" hangingPunct="0">
              <a:spcBef>
                <a:spcPct val="0"/>
              </a:spcBef>
              <a:spcAft>
                <a:spcPct val="0"/>
              </a:spcAft>
              <a:defRPr sz="1600">
                <a:solidFill>
                  <a:schemeClr val="tx1"/>
                </a:solidFill>
                <a:latin typeface="Helvetica 35"/>
                <a:cs typeface="Arial" pitchFamily="34" charset="0"/>
              </a:defRPr>
            </a:lvl6pPr>
            <a:lvl7pPr marL="2971800" indent="-228600" eaLnBrk="0" fontAlgn="base" hangingPunct="0">
              <a:spcBef>
                <a:spcPct val="0"/>
              </a:spcBef>
              <a:spcAft>
                <a:spcPct val="0"/>
              </a:spcAft>
              <a:defRPr sz="1600">
                <a:solidFill>
                  <a:schemeClr val="tx1"/>
                </a:solidFill>
                <a:latin typeface="Helvetica 35"/>
                <a:cs typeface="Arial" pitchFamily="34" charset="0"/>
              </a:defRPr>
            </a:lvl7pPr>
            <a:lvl8pPr marL="3429000" indent="-228600" eaLnBrk="0" fontAlgn="base" hangingPunct="0">
              <a:spcBef>
                <a:spcPct val="0"/>
              </a:spcBef>
              <a:spcAft>
                <a:spcPct val="0"/>
              </a:spcAft>
              <a:defRPr sz="1600">
                <a:solidFill>
                  <a:schemeClr val="tx1"/>
                </a:solidFill>
                <a:latin typeface="Helvetica 35"/>
                <a:cs typeface="Arial" pitchFamily="34" charset="0"/>
              </a:defRPr>
            </a:lvl8pPr>
            <a:lvl9pPr marL="3886200" indent="-228600" eaLnBrk="0" fontAlgn="base" hangingPunct="0">
              <a:spcBef>
                <a:spcPct val="0"/>
              </a:spcBef>
              <a:spcAft>
                <a:spcPct val="0"/>
              </a:spcAft>
              <a:defRPr sz="1600">
                <a:solidFill>
                  <a:schemeClr val="tx1"/>
                </a:solidFill>
                <a:latin typeface="Helvetica 35"/>
                <a:cs typeface="Arial" pitchFamily="34" charset="0"/>
              </a:defRPr>
            </a:lvl9pPr>
          </a:lstStyle>
          <a:p>
            <a:pPr algn="ctr" eaLnBrk="1" hangingPunct="1">
              <a:defRPr/>
            </a:pPr>
            <a:endParaRPr lang="nl-BE" altLang="nl-BE" sz="1270">
              <a:ea typeface="+mn-ea"/>
            </a:endParaRPr>
          </a:p>
        </p:txBody>
      </p:sp>
      <p:pic>
        <p:nvPicPr>
          <p:cNvPr id="2" name="Afbeelding 1"/>
          <p:cNvPicPr>
            <a:picLocks noChangeAspect="1"/>
          </p:cNvPicPr>
          <p:nvPr/>
        </p:nvPicPr>
        <p:blipFill rotWithShape="1">
          <a:blip r:embed="rId19" cstate="print">
            <a:extLst>
              <a:ext uri="{28A0092B-C50C-407E-A947-70E740481C1C}">
                <a14:useLocalDpi xmlns:a14="http://schemas.microsoft.com/office/drawing/2010/main" val="0"/>
              </a:ext>
            </a:extLst>
          </a:blip>
          <a:srcRect l="369" t="8435" r="835" b="35380"/>
          <a:stretch/>
        </p:blipFill>
        <p:spPr>
          <a:xfrm>
            <a:off x="0" y="-1"/>
            <a:ext cx="12160251" cy="1080001"/>
          </a:xfrm>
          <a:prstGeom prst="rect">
            <a:avLst/>
          </a:prstGeom>
        </p:spPr>
      </p:pic>
      <p:sp>
        <p:nvSpPr>
          <p:cNvPr id="34" name="AutoShape 3"/>
          <p:cNvSpPr>
            <a:spLocks noGrp="1" noChangeArrowheads="1"/>
          </p:cNvSpPr>
          <p:nvPr>
            <p:ph type="title"/>
          </p:nvPr>
        </p:nvSpPr>
        <p:spPr bwMode="auto">
          <a:xfrm>
            <a:off x="462162" y="207223"/>
            <a:ext cx="10770283" cy="428625"/>
          </a:xfrm>
          <a:prstGeom prst="roundRect">
            <a:avLst>
              <a:gd name="adj" fmla="val 50000"/>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endParaRPr lang="nl-BE" altLang="nl-BE"/>
          </a:p>
        </p:txBody>
      </p:sp>
      <p:sp>
        <p:nvSpPr>
          <p:cNvPr id="36" name="Tekstvak 7"/>
          <p:cNvSpPr txBox="1">
            <a:spLocks noChangeArrowheads="1"/>
          </p:cNvSpPr>
          <p:nvPr/>
        </p:nvSpPr>
        <p:spPr bwMode="auto">
          <a:xfrm>
            <a:off x="126334" y="6461287"/>
            <a:ext cx="1082378" cy="226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Helvetica 35"/>
                <a:cs typeface="Arial" panose="020B0604020202020204" pitchFamily="34" charset="0"/>
              </a:defRPr>
            </a:lvl1pPr>
            <a:lvl2pPr marL="742950" indent="-285750" eaLnBrk="0" hangingPunct="0">
              <a:defRPr sz="1600">
                <a:solidFill>
                  <a:schemeClr val="tx1"/>
                </a:solidFill>
                <a:latin typeface="Helvetica 35"/>
                <a:cs typeface="Arial" panose="020B0604020202020204" pitchFamily="34" charset="0"/>
              </a:defRPr>
            </a:lvl2pPr>
            <a:lvl3pPr marL="1143000" indent="-228600" eaLnBrk="0" hangingPunct="0">
              <a:defRPr sz="1600">
                <a:solidFill>
                  <a:schemeClr val="tx1"/>
                </a:solidFill>
                <a:latin typeface="Helvetica 35"/>
                <a:cs typeface="Arial" panose="020B0604020202020204" pitchFamily="34" charset="0"/>
              </a:defRPr>
            </a:lvl3pPr>
            <a:lvl4pPr marL="1600200" indent="-228600" eaLnBrk="0" hangingPunct="0">
              <a:defRPr sz="1600">
                <a:solidFill>
                  <a:schemeClr val="tx1"/>
                </a:solidFill>
                <a:latin typeface="Helvetica 35"/>
                <a:cs typeface="Arial" panose="020B0604020202020204" pitchFamily="34" charset="0"/>
              </a:defRPr>
            </a:lvl4pPr>
            <a:lvl5pPr marL="2057400" indent="-228600" eaLnBrk="0" hangingPunct="0">
              <a:defRPr sz="1600">
                <a:solidFill>
                  <a:schemeClr val="tx1"/>
                </a:solidFill>
                <a:latin typeface="Helvetica 35"/>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Helvetica 35"/>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Helvetica 35"/>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Helvetica 35"/>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Helvetica 35"/>
                <a:cs typeface="Arial" panose="020B0604020202020204" pitchFamily="34" charset="0"/>
              </a:defRPr>
            </a:lvl9pPr>
          </a:lstStyle>
          <a:p>
            <a:pPr eaLnBrk="1" hangingPunct="1">
              <a:defRPr/>
            </a:pPr>
            <a:fld id="{B5477111-E0A3-CE40-BD36-5AFCF6C42E47}" type="slidenum">
              <a:rPr lang="nl-BE" altLang="nl-BE" sz="873" smtClean="0">
                <a:solidFill>
                  <a:schemeClr val="bg1"/>
                </a:solidFill>
                <a:ea typeface="+mn-ea"/>
              </a:rPr>
              <a:pPr eaLnBrk="1" hangingPunct="1">
                <a:defRPr/>
              </a:pPr>
              <a:t>‹#›</a:t>
            </a:fld>
            <a:endParaRPr lang="nl-BE" altLang="nl-BE" sz="873">
              <a:solidFill>
                <a:schemeClr val="bg1"/>
              </a:solidFill>
              <a:ea typeface="+mn-ea"/>
            </a:endParaRPr>
          </a:p>
        </p:txBody>
      </p:sp>
      <p:sp>
        <p:nvSpPr>
          <p:cNvPr id="5" name="Text Placeholder 4">
            <a:extLst>
              <a:ext uri="{FF2B5EF4-FFF2-40B4-BE49-F238E27FC236}">
                <a16:creationId xmlns:a16="http://schemas.microsoft.com/office/drawing/2014/main" xmlns="" id="{4B3CDECE-0FA8-45B5-801F-C7752A62B98F}"/>
              </a:ext>
            </a:extLst>
          </p:cNvPr>
          <p:cNvSpPr>
            <a:spLocks noGrp="1"/>
          </p:cNvSpPr>
          <p:nvPr>
            <p:ph type="body" idx="1"/>
          </p:nvPr>
        </p:nvSpPr>
        <p:spPr>
          <a:xfrm>
            <a:off x="462162" y="1080001"/>
            <a:ext cx="11164950" cy="5002793"/>
          </a:xfrm>
          <a:prstGeom prst="rect">
            <a:avLst/>
          </a:prstGeom>
        </p:spPr>
        <p:txBody>
          <a:bodyPr vert="horz" lIns="91440" tIns="45720" rIns="91440" bIns="45720" rtlCol="0">
            <a:normAutofit/>
          </a:bodyPr>
          <a:lstStyle/>
          <a:p>
            <a:pPr lvl="0"/>
            <a:r>
              <a:rPr lang="nl-BE"/>
              <a:t>Tekenstijl van het model bewerken</a:t>
            </a:r>
          </a:p>
          <a:p>
            <a:pPr lvl="1"/>
            <a:r>
              <a:rPr lang="nl-BE"/>
              <a:t>Tweede niveau</a:t>
            </a:r>
          </a:p>
          <a:p>
            <a:pPr lvl="2"/>
            <a:r>
              <a:rPr lang="nl-BE"/>
              <a:t>Derde niveau</a:t>
            </a:r>
          </a:p>
          <a:p>
            <a:pPr lvl="3"/>
            <a:r>
              <a:rPr lang="nl-BE"/>
              <a:t>Vierde niveau</a:t>
            </a:r>
          </a:p>
          <a:p>
            <a:pPr lvl="4"/>
            <a:r>
              <a:rPr lang="nl-BE"/>
              <a:t>Vijfde niveau</a:t>
            </a:r>
          </a:p>
          <a:p>
            <a:pPr lvl="4"/>
            <a:endParaRPr lang="nl-BE"/>
          </a:p>
        </p:txBody>
      </p:sp>
      <p:pic>
        <p:nvPicPr>
          <p:cNvPr id="10" name="Afbeelding 2"/>
          <p:cNvPicPr>
            <a:picLocks noChangeAspect="1"/>
          </p:cNvPicPr>
          <p:nvPr userDrawn="1"/>
        </p:nvPicPr>
        <p:blipFill rotWithShape="1">
          <a:blip r:embed="rId20" cstate="print">
            <a:extLst>
              <a:ext uri="{28A0092B-C50C-407E-A947-70E740481C1C}">
                <a14:useLocalDpi xmlns:a14="http://schemas.microsoft.com/office/drawing/2010/main" val="0"/>
              </a:ext>
            </a:extLst>
          </a:blip>
          <a:srcRect l="645" t="37737" r="175" b="3722"/>
          <a:stretch/>
        </p:blipFill>
        <p:spPr>
          <a:xfrm>
            <a:off x="1" y="5710189"/>
            <a:ext cx="12160250" cy="1130349"/>
          </a:xfrm>
          <a:prstGeom prst="rect">
            <a:avLst/>
          </a:prstGeom>
        </p:spPr>
      </p:pic>
    </p:spTree>
    <p:extLst>
      <p:ext uri="{BB962C8B-B14F-4D97-AF65-F5344CB8AC3E}">
        <p14:creationId xmlns:p14="http://schemas.microsoft.com/office/powerpoint/2010/main" val="2985111707"/>
      </p:ext>
    </p:extLst>
  </p:cSld>
  <p:clrMap bg1="lt1" tx1="dk1" bg2="lt2" tx2="dk2" accent1="accent1" accent2="accent2" accent3="accent3" accent4="accent4" accent5="accent5" accent6="accent6" hlink="hlink" folHlink="folHlink"/>
  <p:sldLayoutIdLst>
    <p:sldLayoutId id="2147484108" r:id="rId1"/>
    <p:sldLayoutId id="2147484127" r:id="rId2"/>
    <p:sldLayoutId id="2147484128" r:id="rId3"/>
    <p:sldLayoutId id="2147484116" r:id="rId4"/>
    <p:sldLayoutId id="2147484120" r:id="rId5"/>
    <p:sldLayoutId id="2147484112" r:id="rId6"/>
    <p:sldLayoutId id="2147484113" r:id="rId7"/>
    <p:sldLayoutId id="2147484118" r:id="rId8"/>
    <p:sldLayoutId id="2147484122" r:id="rId9"/>
    <p:sldLayoutId id="2147484121" r:id="rId10"/>
    <p:sldLayoutId id="2147484129" r:id="rId11"/>
    <p:sldLayoutId id="2147484110" r:id="rId12"/>
    <p:sldLayoutId id="2147484111" r:id="rId13"/>
    <p:sldLayoutId id="2147484126" r:id="rId14"/>
    <p:sldLayoutId id="2147484119" r:id="rId15"/>
    <p:sldLayoutId id="2147484123" r:id="rId16"/>
    <p:sldLayoutId id="2147484124" r:id="rId17"/>
  </p:sldLayoutIdLst>
  <p:hf sldNum="0" hdr="0" ftr="0"/>
  <p:txStyles>
    <p:titleStyle>
      <a:lvl1pPr algn="l" rtl="0" eaLnBrk="1" fontAlgn="base" hangingPunct="1">
        <a:spcBef>
          <a:spcPct val="0"/>
        </a:spcBef>
        <a:spcAft>
          <a:spcPct val="0"/>
        </a:spcAft>
        <a:defRPr sz="1904">
          <a:solidFill>
            <a:schemeClr val="bg1"/>
          </a:solidFill>
          <a:latin typeface="+mj-lt"/>
          <a:ea typeface="Arial" charset="0"/>
          <a:cs typeface="+mj-cs"/>
        </a:defRPr>
      </a:lvl1pPr>
      <a:lvl2pPr algn="l" rtl="0" eaLnBrk="1" fontAlgn="base" hangingPunct="1">
        <a:spcBef>
          <a:spcPct val="0"/>
        </a:spcBef>
        <a:spcAft>
          <a:spcPct val="0"/>
        </a:spcAft>
        <a:defRPr sz="1904">
          <a:solidFill>
            <a:schemeClr val="bg1"/>
          </a:solidFill>
          <a:latin typeface="Arial Black" pitchFamily="34" charset="0"/>
          <a:ea typeface="Arial" charset="0"/>
          <a:cs typeface="Arial" charset="0"/>
        </a:defRPr>
      </a:lvl2pPr>
      <a:lvl3pPr algn="l" rtl="0" eaLnBrk="1" fontAlgn="base" hangingPunct="1">
        <a:spcBef>
          <a:spcPct val="0"/>
        </a:spcBef>
        <a:spcAft>
          <a:spcPct val="0"/>
        </a:spcAft>
        <a:defRPr sz="1904">
          <a:solidFill>
            <a:schemeClr val="bg1"/>
          </a:solidFill>
          <a:latin typeface="Arial Black" pitchFamily="34" charset="0"/>
          <a:ea typeface="Arial" charset="0"/>
          <a:cs typeface="Arial" charset="0"/>
        </a:defRPr>
      </a:lvl3pPr>
      <a:lvl4pPr algn="l" rtl="0" eaLnBrk="1" fontAlgn="base" hangingPunct="1">
        <a:spcBef>
          <a:spcPct val="0"/>
        </a:spcBef>
        <a:spcAft>
          <a:spcPct val="0"/>
        </a:spcAft>
        <a:defRPr sz="1904">
          <a:solidFill>
            <a:schemeClr val="bg1"/>
          </a:solidFill>
          <a:latin typeface="Arial Black" pitchFamily="34" charset="0"/>
          <a:ea typeface="Arial" charset="0"/>
          <a:cs typeface="Arial" charset="0"/>
        </a:defRPr>
      </a:lvl4pPr>
      <a:lvl5pPr algn="l" rtl="0" eaLnBrk="1" fontAlgn="base" hangingPunct="1">
        <a:spcBef>
          <a:spcPct val="0"/>
        </a:spcBef>
        <a:spcAft>
          <a:spcPct val="0"/>
        </a:spcAft>
        <a:defRPr sz="1904">
          <a:solidFill>
            <a:schemeClr val="bg1"/>
          </a:solidFill>
          <a:latin typeface="Arial Black" pitchFamily="34" charset="0"/>
          <a:ea typeface="Arial" charset="0"/>
          <a:cs typeface="Arial" charset="0"/>
        </a:defRPr>
      </a:lvl5pPr>
      <a:lvl6pPr marL="362788" algn="l" rtl="0" eaLnBrk="1" fontAlgn="base" hangingPunct="1">
        <a:spcBef>
          <a:spcPct val="0"/>
        </a:spcBef>
        <a:spcAft>
          <a:spcPct val="0"/>
        </a:spcAft>
        <a:defRPr sz="1904">
          <a:solidFill>
            <a:schemeClr val="bg1"/>
          </a:solidFill>
          <a:latin typeface="Arial Black" pitchFamily="34" charset="0"/>
          <a:cs typeface="Arial" charset="0"/>
        </a:defRPr>
      </a:lvl6pPr>
      <a:lvl7pPr marL="725576" algn="l" rtl="0" eaLnBrk="1" fontAlgn="base" hangingPunct="1">
        <a:spcBef>
          <a:spcPct val="0"/>
        </a:spcBef>
        <a:spcAft>
          <a:spcPct val="0"/>
        </a:spcAft>
        <a:defRPr sz="1904">
          <a:solidFill>
            <a:schemeClr val="bg1"/>
          </a:solidFill>
          <a:latin typeface="Arial Black" pitchFamily="34" charset="0"/>
          <a:cs typeface="Arial" charset="0"/>
        </a:defRPr>
      </a:lvl7pPr>
      <a:lvl8pPr marL="1088365" algn="l" rtl="0" eaLnBrk="1" fontAlgn="base" hangingPunct="1">
        <a:spcBef>
          <a:spcPct val="0"/>
        </a:spcBef>
        <a:spcAft>
          <a:spcPct val="0"/>
        </a:spcAft>
        <a:defRPr sz="1904">
          <a:solidFill>
            <a:schemeClr val="bg1"/>
          </a:solidFill>
          <a:latin typeface="Arial Black" pitchFamily="34" charset="0"/>
          <a:cs typeface="Arial" charset="0"/>
        </a:defRPr>
      </a:lvl8pPr>
      <a:lvl9pPr marL="1451153" algn="l" rtl="0" eaLnBrk="1" fontAlgn="base" hangingPunct="1">
        <a:spcBef>
          <a:spcPct val="0"/>
        </a:spcBef>
        <a:spcAft>
          <a:spcPct val="0"/>
        </a:spcAft>
        <a:defRPr sz="1904">
          <a:solidFill>
            <a:schemeClr val="bg1"/>
          </a:solidFill>
          <a:latin typeface="Arial Black" pitchFamily="34" charset="0"/>
          <a:cs typeface="Arial" charset="0"/>
        </a:defRPr>
      </a:lvl9pPr>
    </p:titleStyle>
    <p:bodyStyle>
      <a:lvl1pPr marL="357188" indent="-357188" algn="l" rtl="0" eaLnBrk="1" fontAlgn="base" hangingPunct="1">
        <a:spcBef>
          <a:spcPct val="20000"/>
        </a:spcBef>
        <a:spcAft>
          <a:spcPct val="0"/>
        </a:spcAft>
        <a:buClr>
          <a:srgbClr val="0070C0"/>
        </a:buClr>
        <a:buSzPct val="100000"/>
        <a:buFont typeface="Wingdings" panose="05000000000000000000" pitchFamily="2" charset="2"/>
        <a:buChar char="q"/>
        <a:defRPr sz="2000">
          <a:solidFill>
            <a:schemeClr val="tx1"/>
          </a:solidFill>
          <a:latin typeface="+mn-lt"/>
          <a:ea typeface="Arial" charset="0"/>
          <a:cs typeface="+mn-cs"/>
        </a:defRPr>
      </a:lvl1pPr>
      <a:lvl2pPr marL="623888" indent="-266700" algn="l" rtl="0" eaLnBrk="1" fontAlgn="base" hangingPunct="1">
        <a:spcBef>
          <a:spcPct val="20000"/>
        </a:spcBef>
        <a:spcAft>
          <a:spcPct val="0"/>
        </a:spcAft>
        <a:buClr>
          <a:srgbClr val="0070C0"/>
        </a:buClr>
        <a:buFont typeface="Wingdings" panose="05000000000000000000" pitchFamily="2" charset="2"/>
        <a:buChar char="q"/>
        <a:defRPr sz="1800">
          <a:solidFill>
            <a:schemeClr val="tx1"/>
          </a:solidFill>
          <a:latin typeface="+mn-lt"/>
          <a:ea typeface="Arial" charset="0"/>
          <a:cs typeface="+mn-cs"/>
        </a:defRPr>
      </a:lvl2pPr>
      <a:lvl3pPr marL="803275" indent="-179388" algn="l" rtl="0" eaLnBrk="1" fontAlgn="base" hangingPunct="1">
        <a:spcBef>
          <a:spcPct val="20000"/>
        </a:spcBef>
        <a:spcAft>
          <a:spcPct val="0"/>
        </a:spcAft>
        <a:buClr>
          <a:srgbClr val="0070C0"/>
        </a:buClr>
        <a:buFont typeface="Courier New" panose="02070309020205020404" pitchFamily="49" charset="0"/>
        <a:buChar char="o"/>
        <a:defRPr sz="1600">
          <a:solidFill>
            <a:schemeClr val="tx1"/>
          </a:solidFill>
          <a:latin typeface="+mn-lt"/>
          <a:ea typeface="Arial" charset="0"/>
          <a:cs typeface="+mn-cs"/>
        </a:defRPr>
      </a:lvl3pPr>
      <a:lvl4pPr marL="989013" indent="-185738"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Arial" charset="0"/>
          <a:cs typeface="+mn-cs"/>
        </a:defRPr>
      </a:lvl4pPr>
      <a:lvl5pPr marL="1166813" indent="-177800" algn="l" rtl="0" eaLnBrk="1" fontAlgn="base" hangingPunct="1">
        <a:spcBef>
          <a:spcPct val="20000"/>
        </a:spcBef>
        <a:spcAft>
          <a:spcPct val="0"/>
        </a:spcAft>
        <a:buFont typeface="Arial" panose="020B0604020202020204" pitchFamily="34" charset="0"/>
        <a:buChar char="-"/>
        <a:defRPr sz="1200">
          <a:solidFill>
            <a:schemeClr val="tx1"/>
          </a:solidFill>
          <a:latin typeface="+mn-lt"/>
          <a:ea typeface="Arial" charset="0"/>
          <a:cs typeface="+mn-cs"/>
        </a:defRPr>
      </a:lvl5pPr>
      <a:lvl6pPr marL="1995335" indent="-181394" algn="l" rtl="0" eaLnBrk="1" fontAlgn="base" hangingPunct="1">
        <a:spcBef>
          <a:spcPct val="20000"/>
        </a:spcBef>
        <a:spcAft>
          <a:spcPct val="0"/>
        </a:spcAft>
        <a:buChar char="»"/>
        <a:defRPr sz="1587">
          <a:solidFill>
            <a:schemeClr val="tx1"/>
          </a:solidFill>
          <a:latin typeface="+mn-lt"/>
          <a:cs typeface="+mn-cs"/>
        </a:defRPr>
      </a:lvl6pPr>
      <a:lvl7pPr marL="2358123" indent="-181394" algn="l" rtl="0" eaLnBrk="1" fontAlgn="base" hangingPunct="1">
        <a:spcBef>
          <a:spcPct val="20000"/>
        </a:spcBef>
        <a:spcAft>
          <a:spcPct val="0"/>
        </a:spcAft>
        <a:buChar char="»"/>
        <a:defRPr sz="1587">
          <a:solidFill>
            <a:schemeClr val="tx1"/>
          </a:solidFill>
          <a:latin typeface="+mn-lt"/>
          <a:cs typeface="+mn-cs"/>
        </a:defRPr>
      </a:lvl7pPr>
      <a:lvl8pPr marL="2720912" indent="-181394" algn="l" rtl="0" eaLnBrk="1" fontAlgn="base" hangingPunct="1">
        <a:spcBef>
          <a:spcPct val="20000"/>
        </a:spcBef>
        <a:spcAft>
          <a:spcPct val="0"/>
        </a:spcAft>
        <a:buChar char="»"/>
        <a:defRPr sz="1587">
          <a:solidFill>
            <a:schemeClr val="tx1"/>
          </a:solidFill>
          <a:latin typeface="+mn-lt"/>
          <a:cs typeface="+mn-cs"/>
        </a:defRPr>
      </a:lvl8pPr>
      <a:lvl9pPr marL="3083700" indent="-181394" algn="l" rtl="0" eaLnBrk="1" fontAlgn="base" hangingPunct="1">
        <a:spcBef>
          <a:spcPct val="20000"/>
        </a:spcBef>
        <a:spcAft>
          <a:spcPct val="0"/>
        </a:spcAft>
        <a:buChar char="»"/>
        <a:defRPr sz="1587">
          <a:solidFill>
            <a:schemeClr val="tx1"/>
          </a:solidFill>
          <a:latin typeface="+mn-lt"/>
          <a:cs typeface="+mn-cs"/>
        </a:defRPr>
      </a:lvl9pPr>
    </p:bodyStyle>
    <p:otherStyle>
      <a:defPPr>
        <a:defRPr lang="nl-BE"/>
      </a:defPPr>
      <a:lvl1pPr marL="0" algn="l" defTabSz="725576" rtl="0" eaLnBrk="1" latinLnBrk="0" hangingPunct="1">
        <a:defRPr sz="1428" kern="1200">
          <a:solidFill>
            <a:schemeClr val="tx1"/>
          </a:solidFill>
          <a:latin typeface="+mn-lt"/>
          <a:ea typeface="+mn-ea"/>
          <a:cs typeface="+mn-cs"/>
        </a:defRPr>
      </a:lvl1pPr>
      <a:lvl2pPr marL="362788" algn="l" defTabSz="725576" rtl="0" eaLnBrk="1" latinLnBrk="0" hangingPunct="1">
        <a:defRPr sz="1428" kern="1200">
          <a:solidFill>
            <a:schemeClr val="tx1"/>
          </a:solidFill>
          <a:latin typeface="+mn-lt"/>
          <a:ea typeface="+mn-ea"/>
          <a:cs typeface="+mn-cs"/>
        </a:defRPr>
      </a:lvl2pPr>
      <a:lvl3pPr marL="725576" algn="l" defTabSz="725576" rtl="0" eaLnBrk="1" latinLnBrk="0" hangingPunct="1">
        <a:defRPr sz="1428" kern="1200">
          <a:solidFill>
            <a:schemeClr val="tx1"/>
          </a:solidFill>
          <a:latin typeface="+mn-lt"/>
          <a:ea typeface="+mn-ea"/>
          <a:cs typeface="+mn-cs"/>
        </a:defRPr>
      </a:lvl3pPr>
      <a:lvl4pPr marL="1088365" algn="l" defTabSz="725576" rtl="0" eaLnBrk="1" latinLnBrk="0" hangingPunct="1">
        <a:defRPr sz="1428" kern="1200">
          <a:solidFill>
            <a:schemeClr val="tx1"/>
          </a:solidFill>
          <a:latin typeface="+mn-lt"/>
          <a:ea typeface="+mn-ea"/>
          <a:cs typeface="+mn-cs"/>
        </a:defRPr>
      </a:lvl4pPr>
      <a:lvl5pPr marL="1451153" algn="l" defTabSz="725576" rtl="0" eaLnBrk="1" latinLnBrk="0" hangingPunct="1">
        <a:defRPr sz="1428" kern="1200">
          <a:solidFill>
            <a:schemeClr val="tx1"/>
          </a:solidFill>
          <a:latin typeface="+mn-lt"/>
          <a:ea typeface="+mn-ea"/>
          <a:cs typeface="+mn-cs"/>
        </a:defRPr>
      </a:lvl5pPr>
      <a:lvl6pPr marL="1813941" algn="l" defTabSz="725576" rtl="0" eaLnBrk="1" latinLnBrk="0" hangingPunct="1">
        <a:defRPr sz="1428" kern="1200">
          <a:solidFill>
            <a:schemeClr val="tx1"/>
          </a:solidFill>
          <a:latin typeface="+mn-lt"/>
          <a:ea typeface="+mn-ea"/>
          <a:cs typeface="+mn-cs"/>
        </a:defRPr>
      </a:lvl6pPr>
      <a:lvl7pPr marL="2176729" algn="l" defTabSz="725576" rtl="0" eaLnBrk="1" latinLnBrk="0" hangingPunct="1">
        <a:defRPr sz="1428" kern="1200">
          <a:solidFill>
            <a:schemeClr val="tx1"/>
          </a:solidFill>
          <a:latin typeface="+mn-lt"/>
          <a:ea typeface="+mn-ea"/>
          <a:cs typeface="+mn-cs"/>
        </a:defRPr>
      </a:lvl7pPr>
      <a:lvl8pPr marL="2539517" algn="l" defTabSz="725576" rtl="0" eaLnBrk="1" latinLnBrk="0" hangingPunct="1">
        <a:defRPr sz="1428" kern="1200">
          <a:solidFill>
            <a:schemeClr val="tx1"/>
          </a:solidFill>
          <a:latin typeface="+mn-lt"/>
          <a:ea typeface="+mn-ea"/>
          <a:cs typeface="+mn-cs"/>
        </a:defRPr>
      </a:lvl8pPr>
      <a:lvl9pPr marL="2902306" algn="l" defTabSz="725576" rtl="0" eaLnBrk="1" latinLnBrk="0" hangingPunct="1">
        <a:defRPr sz="142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8.png"/><Relationship Id="rId4"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9.png"/><Relationship Id="rId4" Type="http://schemas.openxmlformats.org/officeDocument/2006/relationships/notesSlide" Target="../notesSlides/notesSlide46.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1.png"/><Relationship Id="rId4" Type="http://schemas.openxmlformats.org/officeDocument/2006/relationships/notesSlide" Target="../notesSlides/notesSlide48.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62.png"/><Relationship Id="rId4" Type="http://schemas.openxmlformats.org/officeDocument/2006/relationships/notesSlide" Target="../notesSlides/notesSlide49.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64.png"/><Relationship Id="rId4" Type="http://schemas.openxmlformats.org/officeDocument/2006/relationships/notesSlide" Target="../notesSlides/notesSlide5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hyperlink" Target="mailto:dives-XVOS@nelos.be" TargetMode="External"/><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nelos.be/commissie/aanmeldprocedure" TargetMode="External"/><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hyperlink" Target="http://www.nelos.be/" TargetMode="External"/><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xmlns="" id="{15AEC4D4-DDD7-4082-B9C0-CDBC03BFFFA8}"/>
              </a:ext>
            </a:extLst>
          </p:cNvPr>
          <p:cNvSpPr>
            <a:spLocks noGrp="1"/>
          </p:cNvSpPr>
          <p:nvPr>
            <p:ph type="ctrTitle"/>
          </p:nvPr>
        </p:nvSpPr>
        <p:spPr/>
        <p:txBody>
          <a:bodyPr/>
          <a:lstStyle/>
          <a:p>
            <a:r>
              <a:rPr lang="nl-BE" err="1"/>
              <a:t>Nelos</a:t>
            </a:r>
            <a:r>
              <a:rPr lang="nl-BE"/>
              <a:t> gaat Digitaal</a:t>
            </a:r>
          </a:p>
        </p:txBody>
      </p:sp>
      <p:sp>
        <p:nvSpPr>
          <p:cNvPr id="5" name="Titel 6">
            <a:extLst>
              <a:ext uri="{FF2B5EF4-FFF2-40B4-BE49-F238E27FC236}">
                <a16:creationId xmlns:a16="http://schemas.microsoft.com/office/drawing/2014/main" xmlns="" id="{441B4E18-F918-4CF2-879C-ABA427CE526F}"/>
              </a:ext>
            </a:extLst>
          </p:cNvPr>
          <p:cNvSpPr txBox="1">
            <a:spLocks/>
          </p:cNvSpPr>
          <p:nvPr/>
        </p:nvSpPr>
        <p:spPr bwMode="auto">
          <a:xfrm>
            <a:off x="3422726" y="3825193"/>
            <a:ext cx="5314796" cy="1272912"/>
          </a:xfrm>
          <a:prstGeom prst="roundRect">
            <a:avLst>
              <a:gd name="adj" fmla="val 50000"/>
            </a:avLst>
          </a:prstGeom>
          <a:solidFill>
            <a:srgbClr val="93DBED"/>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a:solidFill>
                  <a:schemeClr val="bg1"/>
                </a:solidFill>
                <a:effectLst>
                  <a:outerShdw blurRad="38100" dist="38100" dir="2700000" algn="tl">
                    <a:srgbClr val="000000">
                      <a:alpha val="43137"/>
                    </a:srgbClr>
                  </a:outerShdw>
                </a:effectLst>
                <a:latin typeface="+mj-lt"/>
                <a:ea typeface="Arial" charset="0"/>
                <a:cs typeface="+mj-cs"/>
              </a:defRPr>
            </a:lvl1pPr>
            <a:lvl2pPr algn="l" rtl="0" eaLnBrk="1" fontAlgn="base" hangingPunct="1">
              <a:spcBef>
                <a:spcPct val="0"/>
              </a:spcBef>
              <a:spcAft>
                <a:spcPct val="0"/>
              </a:spcAft>
              <a:defRPr sz="1904">
                <a:solidFill>
                  <a:schemeClr val="bg1"/>
                </a:solidFill>
                <a:latin typeface="Arial Black" pitchFamily="34" charset="0"/>
                <a:ea typeface="Arial" charset="0"/>
                <a:cs typeface="Arial" charset="0"/>
              </a:defRPr>
            </a:lvl2pPr>
            <a:lvl3pPr algn="l" rtl="0" eaLnBrk="1" fontAlgn="base" hangingPunct="1">
              <a:spcBef>
                <a:spcPct val="0"/>
              </a:spcBef>
              <a:spcAft>
                <a:spcPct val="0"/>
              </a:spcAft>
              <a:defRPr sz="1904">
                <a:solidFill>
                  <a:schemeClr val="bg1"/>
                </a:solidFill>
                <a:latin typeface="Arial Black" pitchFamily="34" charset="0"/>
                <a:ea typeface="Arial" charset="0"/>
                <a:cs typeface="Arial" charset="0"/>
              </a:defRPr>
            </a:lvl3pPr>
            <a:lvl4pPr algn="l" rtl="0" eaLnBrk="1" fontAlgn="base" hangingPunct="1">
              <a:spcBef>
                <a:spcPct val="0"/>
              </a:spcBef>
              <a:spcAft>
                <a:spcPct val="0"/>
              </a:spcAft>
              <a:defRPr sz="1904">
                <a:solidFill>
                  <a:schemeClr val="bg1"/>
                </a:solidFill>
                <a:latin typeface="Arial Black" pitchFamily="34" charset="0"/>
                <a:ea typeface="Arial" charset="0"/>
                <a:cs typeface="Arial" charset="0"/>
              </a:defRPr>
            </a:lvl4pPr>
            <a:lvl5pPr algn="l" rtl="0" eaLnBrk="1" fontAlgn="base" hangingPunct="1">
              <a:spcBef>
                <a:spcPct val="0"/>
              </a:spcBef>
              <a:spcAft>
                <a:spcPct val="0"/>
              </a:spcAft>
              <a:defRPr sz="1904">
                <a:solidFill>
                  <a:schemeClr val="bg1"/>
                </a:solidFill>
                <a:latin typeface="Arial Black" pitchFamily="34" charset="0"/>
                <a:ea typeface="Arial" charset="0"/>
                <a:cs typeface="Arial" charset="0"/>
              </a:defRPr>
            </a:lvl5pPr>
            <a:lvl6pPr marL="362788" algn="l" rtl="0" eaLnBrk="1" fontAlgn="base" hangingPunct="1">
              <a:spcBef>
                <a:spcPct val="0"/>
              </a:spcBef>
              <a:spcAft>
                <a:spcPct val="0"/>
              </a:spcAft>
              <a:defRPr sz="1904">
                <a:solidFill>
                  <a:schemeClr val="bg1"/>
                </a:solidFill>
                <a:latin typeface="Arial Black" pitchFamily="34" charset="0"/>
                <a:cs typeface="Arial" charset="0"/>
              </a:defRPr>
            </a:lvl6pPr>
            <a:lvl7pPr marL="725576" algn="l" rtl="0" eaLnBrk="1" fontAlgn="base" hangingPunct="1">
              <a:spcBef>
                <a:spcPct val="0"/>
              </a:spcBef>
              <a:spcAft>
                <a:spcPct val="0"/>
              </a:spcAft>
              <a:defRPr sz="1904">
                <a:solidFill>
                  <a:schemeClr val="bg1"/>
                </a:solidFill>
                <a:latin typeface="Arial Black" pitchFamily="34" charset="0"/>
                <a:cs typeface="Arial" charset="0"/>
              </a:defRPr>
            </a:lvl7pPr>
            <a:lvl8pPr marL="1088365" algn="l" rtl="0" eaLnBrk="1" fontAlgn="base" hangingPunct="1">
              <a:spcBef>
                <a:spcPct val="0"/>
              </a:spcBef>
              <a:spcAft>
                <a:spcPct val="0"/>
              </a:spcAft>
              <a:defRPr sz="1904">
                <a:solidFill>
                  <a:schemeClr val="bg1"/>
                </a:solidFill>
                <a:latin typeface="Arial Black" pitchFamily="34" charset="0"/>
                <a:cs typeface="Arial" charset="0"/>
              </a:defRPr>
            </a:lvl8pPr>
            <a:lvl9pPr marL="1451153" algn="l" rtl="0" eaLnBrk="1" fontAlgn="base" hangingPunct="1">
              <a:spcBef>
                <a:spcPct val="0"/>
              </a:spcBef>
              <a:spcAft>
                <a:spcPct val="0"/>
              </a:spcAft>
              <a:defRPr sz="1904">
                <a:solidFill>
                  <a:schemeClr val="bg1"/>
                </a:solidFill>
                <a:latin typeface="Arial Black" pitchFamily="34" charset="0"/>
                <a:cs typeface="Arial" charset="0"/>
              </a:defRPr>
            </a:lvl9pPr>
          </a:lstStyle>
          <a:p>
            <a:r>
              <a:rPr lang="nl-BE" kern="0" dirty="0" smtClean="0"/>
              <a:t>DIVES</a:t>
            </a:r>
            <a:endParaRPr lang="nl-BE" sz="2400" kern="0" dirty="0"/>
          </a:p>
        </p:txBody>
      </p:sp>
    </p:spTree>
    <p:extLst>
      <p:ext uri="{BB962C8B-B14F-4D97-AF65-F5344CB8AC3E}">
        <p14:creationId xmlns:p14="http://schemas.microsoft.com/office/powerpoint/2010/main" val="19149798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xmlns="" id="{2BD1CF06-D963-4109-BE97-C8FF3C7E644C}"/>
              </a:ext>
            </a:extLst>
          </p:cNvPr>
          <p:cNvSpPr>
            <a:spLocks noGrp="1"/>
          </p:cNvSpPr>
          <p:nvPr>
            <p:ph type="body" sz="quarter" idx="10"/>
          </p:nvPr>
        </p:nvSpPr>
        <p:spPr>
          <a:xfrm>
            <a:off x="3816096" y="785813"/>
            <a:ext cx="7891717" cy="4308872"/>
          </a:xfrm>
        </p:spPr>
        <p:txBody>
          <a:bodyPr wrap="square">
            <a:spAutoFit/>
          </a:bodyPr>
          <a:lstStyle/>
          <a:p>
            <a:r>
              <a:rPr lang="nl-BE" dirty="0" smtClean="0"/>
              <a:t>Het linker gedeelte bevat je persoonlijke gegevens en statistieken:</a:t>
            </a:r>
          </a:p>
          <a:p>
            <a:pPr lvl="1"/>
            <a:endParaRPr lang="nl-BE" dirty="0" smtClean="0"/>
          </a:p>
          <a:p>
            <a:pPr lvl="1"/>
            <a:r>
              <a:rPr lang="nl-BE" dirty="0" smtClean="0"/>
              <a:t>Naam van je 1</a:t>
            </a:r>
            <a:r>
              <a:rPr lang="nl-BE" baseline="30000" dirty="0" smtClean="0"/>
              <a:t>ste</a:t>
            </a:r>
            <a:r>
              <a:rPr lang="nl-BE" dirty="0" smtClean="0"/>
              <a:t> club</a:t>
            </a:r>
          </a:p>
          <a:p>
            <a:pPr lvl="1"/>
            <a:endParaRPr lang="nl-BE" dirty="0" smtClean="0"/>
          </a:p>
          <a:p>
            <a:pPr lvl="1"/>
            <a:r>
              <a:rPr lang="nl-BE" dirty="0" smtClean="0"/>
              <a:t>Behaalde hoogste brevet</a:t>
            </a:r>
          </a:p>
          <a:p>
            <a:pPr lvl="1"/>
            <a:endParaRPr lang="nl-BE" dirty="0" smtClean="0"/>
          </a:p>
          <a:p>
            <a:pPr lvl="1"/>
            <a:r>
              <a:rPr lang="nl-BE" dirty="0" smtClean="0"/>
              <a:t>Per categorie: Aantal duiken en duur (zie later voor initialisatie)</a:t>
            </a:r>
          </a:p>
          <a:p>
            <a:pPr lvl="1"/>
            <a:endParaRPr lang="nl-BE" dirty="0" smtClean="0"/>
          </a:p>
          <a:p>
            <a:pPr lvl="1"/>
            <a:endParaRPr lang="nl-BE" dirty="0"/>
          </a:p>
          <a:p>
            <a:pPr lvl="1"/>
            <a:endParaRPr lang="nl-BE" dirty="0" smtClean="0"/>
          </a:p>
          <a:p>
            <a:pPr lvl="1"/>
            <a:r>
              <a:rPr lang="nl-BE" dirty="0" smtClean="0"/>
              <a:t>Begeleidingsteam = Opleidingsverantwoordelijke en coaches (zie later)</a:t>
            </a:r>
          </a:p>
        </p:txBody>
      </p:sp>
      <p:sp>
        <p:nvSpPr>
          <p:cNvPr id="3" name="Titel 2">
            <a:extLst>
              <a:ext uri="{FF2B5EF4-FFF2-40B4-BE49-F238E27FC236}">
                <a16:creationId xmlns:a16="http://schemas.microsoft.com/office/drawing/2014/main" xmlns="" id="{E9EC02D0-1612-457F-9518-58507D9B44A6}"/>
              </a:ext>
            </a:extLst>
          </p:cNvPr>
          <p:cNvSpPr>
            <a:spLocks noGrp="1"/>
          </p:cNvSpPr>
          <p:nvPr>
            <p:ph type="title"/>
          </p:nvPr>
        </p:nvSpPr>
        <p:spPr/>
        <p:txBody>
          <a:bodyPr/>
          <a:lstStyle/>
          <a:p>
            <a:pPr marL="356870" indent="-356870"/>
            <a:r>
              <a:rPr lang="nl-BE" dirty="0" smtClean="0"/>
              <a:t>Een eerste introductie met het systeem</a:t>
            </a:r>
            <a:endParaRPr lang="nl-BE" dirty="0"/>
          </a:p>
        </p:txBody>
      </p:sp>
      <p:pic>
        <p:nvPicPr>
          <p:cNvPr id="6" name="Picture 5"/>
          <p:cNvPicPr>
            <a:picLocks noChangeAspect="1"/>
          </p:cNvPicPr>
          <p:nvPr/>
        </p:nvPicPr>
        <p:blipFill>
          <a:blip r:embed="rId3"/>
          <a:stretch>
            <a:fillRect/>
          </a:stretch>
        </p:blipFill>
        <p:spPr>
          <a:xfrm>
            <a:off x="619746" y="685406"/>
            <a:ext cx="3028714" cy="5398287"/>
          </a:xfrm>
          <a:prstGeom prst="rect">
            <a:avLst/>
          </a:prstGeom>
          <a:ln w="19050">
            <a:solidFill>
              <a:schemeClr val="accent5">
                <a:lumMod val="25000"/>
              </a:schemeClr>
            </a:solidFill>
          </a:ln>
        </p:spPr>
      </p:pic>
    </p:spTree>
    <p:extLst>
      <p:ext uri="{BB962C8B-B14F-4D97-AF65-F5344CB8AC3E}">
        <p14:creationId xmlns:p14="http://schemas.microsoft.com/office/powerpoint/2010/main" val="98448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xmlns="" id="{2BD1CF06-D963-4109-BE97-C8FF3C7E644C}"/>
              </a:ext>
            </a:extLst>
          </p:cNvPr>
          <p:cNvSpPr>
            <a:spLocks noGrp="1"/>
          </p:cNvSpPr>
          <p:nvPr>
            <p:ph type="body" sz="quarter" idx="10"/>
          </p:nvPr>
        </p:nvSpPr>
        <p:spPr>
          <a:xfrm>
            <a:off x="4803648" y="1953389"/>
            <a:ext cx="6904165" cy="2800767"/>
          </a:xfrm>
        </p:spPr>
        <p:txBody>
          <a:bodyPr wrap="square">
            <a:spAutoFit/>
          </a:bodyPr>
          <a:lstStyle/>
          <a:p>
            <a:r>
              <a:rPr lang="nl-BE" dirty="0" smtClean="0"/>
              <a:t>Het midden gedeelte bevat je “timeline” met gelogde duiken en proeven</a:t>
            </a:r>
          </a:p>
          <a:p>
            <a:endParaRPr lang="nl-BE" dirty="0" smtClean="0"/>
          </a:p>
          <a:p>
            <a:r>
              <a:rPr lang="nl-BE" dirty="0"/>
              <a:t>3*Duiker = brevetkaart in progres. Het donutje geeft een percentage van de voortgang: hoe meer geel hoe </a:t>
            </a:r>
            <a:r>
              <a:rPr lang="nl-BE" dirty="0" smtClean="0"/>
              <a:t>verder (zie ook verder: details brevetkaart)</a:t>
            </a:r>
          </a:p>
          <a:p>
            <a:endParaRPr lang="nl-BE" dirty="0"/>
          </a:p>
          <a:p>
            <a:r>
              <a:rPr lang="nl-BE" dirty="0"/>
              <a:t>Licenties: beschrijving van je behaalde </a:t>
            </a:r>
            <a:r>
              <a:rPr lang="nl-BE" dirty="0" smtClean="0"/>
              <a:t>brevetten</a:t>
            </a:r>
          </a:p>
        </p:txBody>
      </p:sp>
      <p:sp>
        <p:nvSpPr>
          <p:cNvPr id="3" name="Titel 2">
            <a:extLst>
              <a:ext uri="{FF2B5EF4-FFF2-40B4-BE49-F238E27FC236}">
                <a16:creationId xmlns:a16="http://schemas.microsoft.com/office/drawing/2014/main" xmlns="" id="{E9EC02D0-1612-457F-9518-58507D9B44A6}"/>
              </a:ext>
            </a:extLst>
          </p:cNvPr>
          <p:cNvSpPr>
            <a:spLocks noGrp="1"/>
          </p:cNvSpPr>
          <p:nvPr>
            <p:ph type="title"/>
          </p:nvPr>
        </p:nvSpPr>
        <p:spPr/>
        <p:txBody>
          <a:bodyPr/>
          <a:lstStyle/>
          <a:p>
            <a:pPr marL="356870" indent="-356870"/>
            <a:r>
              <a:rPr lang="nl-BE" dirty="0" smtClean="0"/>
              <a:t>Een eerste introductie met het systeem</a:t>
            </a:r>
            <a:endParaRPr lang="nl-BE" dirty="0"/>
          </a:p>
        </p:txBody>
      </p:sp>
      <p:pic>
        <p:nvPicPr>
          <p:cNvPr id="4" name="Picture 3"/>
          <p:cNvPicPr>
            <a:picLocks noChangeAspect="1"/>
          </p:cNvPicPr>
          <p:nvPr/>
        </p:nvPicPr>
        <p:blipFill>
          <a:blip r:embed="rId3"/>
          <a:stretch>
            <a:fillRect/>
          </a:stretch>
        </p:blipFill>
        <p:spPr>
          <a:xfrm>
            <a:off x="0" y="1493699"/>
            <a:ext cx="4535424" cy="4554676"/>
          </a:xfrm>
          <a:prstGeom prst="rect">
            <a:avLst/>
          </a:prstGeom>
        </p:spPr>
      </p:pic>
      <p:cxnSp>
        <p:nvCxnSpPr>
          <p:cNvPr id="7" name="Straight Arrow Connector 6"/>
          <p:cNvCxnSpPr/>
          <p:nvPr/>
        </p:nvCxnSpPr>
        <p:spPr bwMode="auto">
          <a:xfrm flipH="1" flipV="1">
            <a:off x="2596896" y="2097024"/>
            <a:ext cx="2414016" cy="1102860"/>
          </a:xfrm>
          <a:prstGeom prst="straightConnector1">
            <a:avLst/>
          </a:prstGeom>
          <a:gradFill rotWithShape="1">
            <a:gsLst>
              <a:gs pos="0">
                <a:schemeClr val="bg1"/>
              </a:gs>
              <a:gs pos="100000">
                <a:schemeClr val="bg1">
                  <a:gamma/>
                  <a:shade val="86275"/>
                  <a:invGamma/>
                </a:schemeClr>
              </a:gs>
            </a:gsLst>
            <a:lin ang="2700000" scaled="1"/>
          </a:gradFill>
          <a:ln w="22225" cap="flat" cmpd="sng" algn="ctr">
            <a:solidFill>
              <a:srgbClr val="FF0000"/>
            </a:solidFill>
            <a:prstDash val="solid"/>
            <a:round/>
            <a:headEnd type="none" w="med" len="med"/>
            <a:tailEnd type="stealth"/>
          </a:ln>
          <a:effectLst/>
        </p:spPr>
      </p:cxnSp>
      <p:cxnSp>
        <p:nvCxnSpPr>
          <p:cNvPr id="9" name="Straight Arrow Connector 8"/>
          <p:cNvCxnSpPr/>
          <p:nvPr/>
        </p:nvCxnSpPr>
        <p:spPr bwMode="auto">
          <a:xfrm flipH="1" flipV="1">
            <a:off x="1548384" y="2097024"/>
            <a:ext cx="3462528" cy="2109216"/>
          </a:xfrm>
          <a:prstGeom prst="straightConnector1">
            <a:avLst/>
          </a:prstGeom>
          <a:gradFill rotWithShape="1">
            <a:gsLst>
              <a:gs pos="0">
                <a:schemeClr val="bg1"/>
              </a:gs>
              <a:gs pos="100000">
                <a:schemeClr val="bg1">
                  <a:gamma/>
                  <a:shade val="86275"/>
                  <a:invGamma/>
                </a:schemeClr>
              </a:gs>
            </a:gsLst>
            <a:lin ang="2700000" scaled="1"/>
          </a:gradFill>
          <a:ln w="22225" cap="flat" cmpd="sng" algn="ctr">
            <a:solidFill>
              <a:srgbClr val="FF0000"/>
            </a:solidFill>
            <a:prstDash val="solid"/>
            <a:round/>
            <a:headEnd type="none" w="med" len="med"/>
            <a:tailEnd type="stealth"/>
          </a:ln>
          <a:effectLst/>
        </p:spPr>
      </p:cxnSp>
    </p:spTree>
    <p:extLst>
      <p:ext uri="{BB962C8B-B14F-4D97-AF65-F5344CB8AC3E}">
        <p14:creationId xmlns:p14="http://schemas.microsoft.com/office/powerpoint/2010/main" val="29529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xmlns="" id="{2BD1CF06-D963-4109-BE97-C8FF3C7E644C}"/>
              </a:ext>
            </a:extLst>
          </p:cNvPr>
          <p:cNvSpPr>
            <a:spLocks noGrp="1"/>
          </p:cNvSpPr>
          <p:nvPr>
            <p:ph type="body" sz="quarter" idx="10"/>
          </p:nvPr>
        </p:nvSpPr>
        <p:spPr>
          <a:xfrm>
            <a:off x="534402" y="785813"/>
            <a:ext cx="11173411" cy="5035225"/>
          </a:xfrm>
        </p:spPr>
        <p:txBody>
          <a:bodyPr>
            <a:spAutoFit/>
          </a:bodyPr>
          <a:lstStyle/>
          <a:p>
            <a:r>
              <a:rPr lang="nl-BE" b="1" dirty="0" smtClean="0"/>
              <a:t>DUIKER</a:t>
            </a:r>
            <a:r>
              <a:rPr lang="nl-BE" dirty="0" smtClean="0"/>
              <a:t>:  in weze iedere </a:t>
            </a:r>
            <a:r>
              <a:rPr lang="nl-BE" dirty="0"/>
              <a:t>geregistreerde (zie </a:t>
            </a:r>
            <a:r>
              <a:rPr lang="nl-BE" dirty="0" smtClean="0"/>
              <a:t>vorige </a:t>
            </a:r>
            <a:r>
              <a:rPr lang="nl-BE" dirty="0"/>
              <a:t>slide</a:t>
            </a:r>
            <a:r>
              <a:rPr lang="nl-BE" dirty="0" smtClean="0"/>
              <a:t>) Nelos duiker, incl. kader </a:t>
            </a:r>
          </a:p>
          <a:p>
            <a:pPr lvl="1"/>
            <a:r>
              <a:rPr lang="nl-BE" dirty="0" smtClean="0"/>
              <a:t>Voert zijn duiken in om statistieken bij te houden. Let op: ingevoerde duik kan niet worden verwijderd.</a:t>
            </a:r>
          </a:p>
          <a:p>
            <a:pPr lvl="1"/>
            <a:r>
              <a:rPr lang="nl-BE" dirty="0" smtClean="0"/>
              <a:t>Elke duik komt op de tijdlijn van elke buddy, dus let op voor dubbele ingave !</a:t>
            </a:r>
          </a:p>
          <a:p>
            <a:pPr lvl="1"/>
            <a:r>
              <a:rPr lang="nl-BE" dirty="0" smtClean="0"/>
              <a:t>Kan duiken met proeven declareren (voor goedkeuring door buddy-instructeur) </a:t>
            </a:r>
          </a:p>
          <a:p>
            <a:pPr lvl="1"/>
            <a:r>
              <a:rPr lang="nl-BE" dirty="0" smtClean="0"/>
              <a:t>Proeven hoeven niet met instructeurs van eigen club, kan met iedere instructeur die bevoegd is.</a:t>
            </a:r>
          </a:p>
          <a:p>
            <a:pPr lvl="1"/>
            <a:r>
              <a:rPr lang="nl-BE" dirty="0" smtClean="0"/>
              <a:t>Raadpleegt zijn brevetkaart ten einde zijn proeven te plannen</a:t>
            </a:r>
            <a:endParaRPr lang="nl-BE" dirty="0"/>
          </a:p>
          <a:p>
            <a:pPr lvl="1"/>
            <a:r>
              <a:rPr lang="nl-BE" dirty="0" smtClean="0"/>
              <a:t>Kan “coaches” aanduiden (niet automatisch tgv privacy regelgeving). </a:t>
            </a:r>
          </a:p>
          <a:p>
            <a:pPr lvl="1"/>
            <a:r>
              <a:rPr lang="nl-BE" dirty="0" smtClean="0"/>
              <a:t>Kan “ontcoachen” ten allen tijde</a:t>
            </a:r>
          </a:p>
          <a:p>
            <a:pPr lvl="1"/>
            <a:endParaRPr lang="nl-BE" dirty="0"/>
          </a:p>
          <a:p>
            <a:r>
              <a:rPr lang="nl-BE" b="1" dirty="0" smtClean="0"/>
              <a:t>Instructeur</a:t>
            </a:r>
            <a:r>
              <a:rPr lang="nl-BE" dirty="0" smtClean="0"/>
              <a:t> : kader vanaf Assistent-instructeur tot 3*I</a:t>
            </a:r>
          </a:p>
          <a:p>
            <a:pPr lvl="1"/>
            <a:r>
              <a:rPr lang="nl-BE" dirty="0"/>
              <a:t>Voert zijn duiken in om statistieken bij te houden </a:t>
            </a:r>
          </a:p>
          <a:p>
            <a:pPr lvl="1"/>
            <a:r>
              <a:rPr lang="nl-BE" dirty="0"/>
              <a:t>Kan duiken met proeven </a:t>
            </a:r>
            <a:r>
              <a:rPr lang="nl-BE" dirty="0" smtClean="0"/>
              <a:t>invoeren en goedkeuren </a:t>
            </a:r>
            <a:r>
              <a:rPr lang="nl-BE" b="1" dirty="0" smtClean="0"/>
              <a:t>voor zover hij daar voor bevoegd is.</a:t>
            </a:r>
            <a:r>
              <a:rPr lang="nl-BE" dirty="0" smtClean="0"/>
              <a:t> Delegaties worden niet meer gebruikt.</a:t>
            </a:r>
          </a:p>
          <a:p>
            <a:pPr lvl="1"/>
            <a:r>
              <a:rPr lang="nl-BE" dirty="0" smtClean="0"/>
              <a:t>Kan proeven afnemen van elke Nelos duiker</a:t>
            </a:r>
          </a:p>
          <a:p>
            <a:pPr lvl="1"/>
            <a:r>
              <a:rPr lang="nl-BE" dirty="0" smtClean="0"/>
              <a:t>Kan brevet kaarten opvragen (alleen lezen) voor duikers waarvoor hij als “coach” werd aangeduid</a:t>
            </a:r>
          </a:p>
        </p:txBody>
      </p:sp>
      <p:sp>
        <p:nvSpPr>
          <p:cNvPr id="3" name="Titel 2">
            <a:extLst>
              <a:ext uri="{FF2B5EF4-FFF2-40B4-BE49-F238E27FC236}">
                <a16:creationId xmlns:a16="http://schemas.microsoft.com/office/drawing/2014/main" xmlns="" id="{E9EC02D0-1612-457F-9518-58507D9B44A6}"/>
              </a:ext>
            </a:extLst>
          </p:cNvPr>
          <p:cNvSpPr>
            <a:spLocks noGrp="1"/>
          </p:cNvSpPr>
          <p:nvPr>
            <p:ph type="title"/>
          </p:nvPr>
        </p:nvSpPr>
        <p:spPr/>
        <p:txBody>
          <a:bodyPr/>
          <a:lstStyle/>
          <a:p>
            <a:pPr marL="356870" indent="-356870"/>
            <a:r>
              <a:rPr lang="nl-BE" dirty="0"/>
              <a:t>Wie doet wat in het nieuwe systeem</a:t>
            </a:r>
          </a:p>
        </p:txBody>
      </p:sp>
    </p:spTree>
    <p:extLst>
      <p:ext uri="{BB962C8B-B14F-4D97-AF65-F5344CB8AC3E}">
        <p14:creationId xmlns:p14="http://schemas.microsoft.com/office/powerpoint/2010/main" val="101924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xmlns="" id="{2BD1CF06-D963-4109-BE97-C8FF3C7E644C}"/>
              </a:ext>
            </a:extLst>
          </p:cNvPr>
          <p:cNvSpPr>
            <a:spLocks noGrp="1"/>
          </p:cNvSpPr>
          <p:nvPr>
            <p:ph type="body" sz="quarter" idx="10"/>
          </p:nvPr>
        </p:nvSpPr>
        <p:spPr>
          <a:xfrm>
            <a:off x="534402" y="701422"/>
            <a:ext cx="11173411" cy="5478423"/>
          </a:xfrm>
        </p:spPr>
        <p:txBody>
          <a:bodyPr>
            <a:spAutoFit/>
          </a:bodyPr>
          <a:lstStyle/>
          <a:p>
            <a:r>
              <a:rPr lang="nl-BE" b="1" dirty="0" smtClean="0"/>
              <a:t>COACH</a:t>
            </a:r>
            <a:r>
              <a:rPr lang="nl-BE" dirty="0" smtClean="0"/>
              <a:t>: in weze elke instructeur (eigen club of niet)</a:t>
            </a:r>
          </a:p>
          <a:p>
            <a:pPr lvl="1"/>
            <a:r>
              <a:rPr lang="nl-BE" dirty="0" smtClean="0"/>
              <a:t>Kan de behaalde brevetten en statistieken zien </a:t>
            </a:r>
            <a:r>
              <a:rPr lang="nl-BE" dirty="0"/>
              <a:t>van de duikers die hem/haar als coach hebben aangeduid</a:t>
            </a:r>
            <a:endParaRPr lang="nl-BE" dirty="0" smtClean="0"/>
          </a:p>
          <a:p>
            <a:pPr lvl="1"/>
            <a:r>
              <a:rPr lang="nl-BE" dirty="0" smtClean="0"/>
              <a:t>Kan brevet kaarten opvragen van de duikers die hem/haar als coach hebben aangeduid</a:t>
            </a:r>
          </a:p>
          <a:p>
            <a:pPr lvl="1"/>
            <a:r>
              <a:rPr lang="nl-BE" dirty="0" smtClean="0"/>
              <a:t>Kan proeven afnemen door de duik te loggen (zie instructeur)</a:t>
            </a:r>
          </a:p>
          <a:p>
            <a:pPr lvl="1"/>
            <a:endParaRPr lang="nl-BE" dirty="0"/>
          </a:p>
          <a:p>
            <a:r>
              <a:rPr lang="nl-BE" b="1" dirty="0" smtClean="0"/>
              <a:t>Opleidingsverantwoordelijke</a:t>
            </a:r>
            <a:r>
              <a:rPr lang="nl-BE" dirty="0" smtClean="0"/>
              <a:t> (OV): default de duikschoolleider </a:t>
            </a:r>
          </a:p>
          <a:p>
            <a:pPr lvl="1"/>
            <a:r>
              <a:rPr lang="nl-BE" dirty="0" smtClean="0"/>
              <a:t>Bij de opstart is er geen enkele “brevetkaart” actief</a:t>
            </a:r>
          </a:p>
          <a:p>
            <a:pPr lvl="1"/>
            <a:r>
              <a:rPr lang="nl-BE" dirty="0" smtClean="0"/>
              <a:t>Een kandidaat die proeven moet loggen dient een “brevetkaart” te kopen via “een” club</a:t>
            </a:r>
          </a:p>
          <a:p>
            <a:pPr lvl="1"/>
            <a:r>
              <a:rPr lang="nl-BE" dirty="0" smtClean="0"/>
              <a:t>Bij het invoeren van de </a:t>
            </a:r>
            <a:r>
              <a:rPr lang="nl-BE" dirty="0"/>
              <a:t>“brevetkaart” </a:t>
            </a:r>
            <a:r>
              <a:rPr lang="nl-BE" b="1" dirty="0" smtClean="0">
                <a:solidFill>
                  <a:srgbClr val="00B0F0"/>
                </a:solidFill>
              </a:rPr>
              <a:t>kan</a:t>
            </a:r>
            <a:r>
              <a:rPr lang="nl-BE" dirty="0" smtClean="0"/>
              <a:t> een aparte OV worden aangeduid, anders wordt dit de duikschoolleider.  Eens de OV is toegewezen is dit niet meer wijzigbaar </a:t>
            </a:r>
            <a:r>
              <a:rPr lang="nl-BE" sz="1600" i="1" dirty="0"/>
              <a:t>.</a:t>
            </a:r>
            <a:r>
              <a:rPr lang="nl-BE" dirty="0" smtClean="0"/>
              <a:t>Bij </a:t>
            </a:r>
            <a:r>
              <a:rPr lang="nl-BE" dirty="0"/>
              <a:t>overgang naar een nieuwe duikschoolleider gaan wel alle OV die aan de DSL werden toegewezen over naar de nieuwe </a:t>
            </a:r>
            <a:r>
              <a:rPr lang="nl-BE" dirty="0" smtClean="0"/>
              <a:t>DSL</a:t>
            </a:r>
            <a:endParaRPr lang="nl-BE" sz="1600" i="1" dirty="0" smtClean="0"/>
          </a:p>
          <a:p>
            <a:pPr lvl="1"/>
            <a:r>
              <a:rPr lang="nl-BE" dirty="0"/>
              <a:t>Kan de behaalde brevetten en statistieken zien van de duikers </a:t>
            </a:r>
            <a:r>
              <a:rPr lang="nl-BE" dirty="0" smtClean="0"/>
              <a:t>waavoor hij OV is aangeduid</a:t>
            </a:r>
            <a:endParaRPr lang="nl-BE" dirty="0"/>
          </a:p>
          <a:p>
            <a:pPr lvl="1"/>
            <a:r>
              <a:rPr lang="nl-BE" dirty="0" smtClean="0"/>
              <a:t>Kan proeven “goedkeuren” zonder de duiken te loggen in geval van nood, en als overgangsmaatregel voor proeven afgelegd voor 2019.  Hier is geen datum van proef of geldigheid voorzien, dus voorzichtigheid geboden</a:t>
            </a:r>
          </a:p>
          <a:p>
            <a:pPr lvl="1"/>
            <a:r>
              <a:rPr lang="nl-BE" dirty="0"/>
              <a:t>Kan proeven afnemen door de duik te loggen (zie instructeur</a:t>
            </a:r>
            <a:r>
              <a:rPr lang="nl-BE" dirty="0" smtClean="0"/>
              <a:t>)</a:t>
            </a:r>
            <a:endParaRPr lang="nl-BE" dirty="0"/>
          </a:p>
        </p:txBody>
      </p:sp>
      <p:sp>
        <p:nvSpPr>
          <p:cNvPr id="3" name="Titel 2">
            <a:extLst>
              <a:ext uri="{FF2B5EF4-FFF2-40B4-BE49-F238E27FC236}">
                <a16:creationId xmlns:a16="http://schemas.microsoft.com/office/drawing/2014/main" xmlns="" id="{E9EC02D0-1612-457F-9518-58507D9B44A6}"/>
              </a:ext>
            </a:extLst>
          </p:cNvPr>
          <p:cNvSpPr>
            <a:spLocks noGrp="1"/>
          </p:cNvSpPr>
          <p:nvPr>
            <p:ph type="title"/>
          </p:nvPr>
        </p:nvSpPr>
        <p:spPr/>
        <p:txBody>
          <a:bodyPr/>
          <a:lstStyle/>
          <a:p>
            <a:pPr marL="356870" indent="-356870"/>
            <a:r>
              <a:rPr lang="nl-BE" dirty="0"/>
              <a:t>Wie doet wat in het nieuwe systeem</a:t>
            </a:r>
          </a:p>
        </p:txBody>
      </p:sp>
    </p:spTree>
    <p:extLst>
      <p:ext uri="{BB962C8B-B14F-4D97-AF65-F5344CB8AC3E}">
        <p14:creationId xmlns:p14="http://schemas.microsoft.com/office/powerpoint/2010/main" val="221449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xmlns="" id="{2BD1CF06-D963-4109-BE97-C8FF3C7E644C}"/>
              </a:ext>
            </a:extLst>
          </p:cNvPr>
          <p:cNvSpPr>
            <a:spLocks noGrp="1"/>
          </p:cNvSpPr>
          <p:nvPr>
            <p:ph type="body" sz="quarter" idx="10"/>
          </p:nvPr>
        </p:nvSpPr>
        <p:spPr>
          <a:xfrm>
            <a:off x="534402" y="701422"/>
            <a:ext cx="11173411" cy="646331"/>
          </a:xfrm>
        </p:spPr>
        <p:txBody>
          <a:bodyPr>
            <a:spAutoFit/>
          </a:bodyPr>
          <a:lstStyle/>
          <a:p>
            <a:pPr marL="0" indent="0" algn="ctr">
              <a:buNone/>
            </a:pPr>
            <a:r>
              <a:rPr lang="nl-BE" sz="3600" b="1" dirty="0" smtClean="0"/>
              <a:t>En wat betekent dit nu voor mij ?</a:t>
            </a:r>
            <a:endParaRPr lang="nl-BE" sz="3600" b="1" dirty="0"/>
          </a:p>
        </p:txBody>
      </p:sp>
      <p:sp>
        <p:nvSpPr>
          <p:cNvPr id="3" name="Titel 2">
            <a:extLst>
              <a:ext uri="{FF2B5EF4-FFF2-40B4-BE49-F238E27FC236}">
                <a16:creationId xmlns:a16="http://schemas.microsoft.com/office/drawing/2014/main" xmlns="" id="{E9EC02D0-1612-457F-9518-58507D9B44A6}"/>
              </a:ext>
            </a:extLst>
          </p:cNvPr>
          <p:cNvSpPr>
            <a:spLocks noGrp="1"/>
          </p:cNvSpPr>
          <p:nvPr>
            <p:ph type="title"/>
          </p:nvPr>
        </p:nvSpPr>
        <p:spPr/>
        <p:txBody>
          <a:bodyPr/>
          <a:lstStyle/>
          <a:p>
            <a:pPr marL="356870" indent="-356870"/>
            <a:r>
              <a:rPr lang="nl-BE" dirty="0"/>
              <a:t>Wie doet wat in het nieuwe systeem</a:t>
            </a:r>
          </a:p>
        </p:txBody>
      </p:sp>
      <p:pic>
        <p:nvPicPr>
          <p:cNvPr id="1026" name="Picture 2" descr="Afbeeldingsresultaat voor wat betekent dit voor mi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5249" y="1552636"/>
            <a:ext cx="4311715" cy="4311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29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57ACCAC6-9BB8-4C25-99A7-91C95AB932E9}"/>
              </a:ext>
            </a:extLst>
          </p:cNvPr>
          <p:cNvSpPr>
            <a:spLocks noGrp="1"/>
          </p:cNvSpPr>
          <p:nvPr>
            <p:ph type="title"/>
          </p:nvPr>
        </p:nvSpPr>
        <p:spPr/>
        <p:txBody>
          <a:bodyPr/>
          <a:lstStyle/>
          <a:p>
            <a:r>
              <a:rPr lang="nl-BE" dirty="0" smtClean="0"/>
              <a:t>Wat veranderd er voor BEGINNENDE DUIKER</a:t>
            </a:r>
            <a:endParaRPr lang="nl-BE" dirty="0"/>
          </a:p>
        </p:txBody>
      </p:sp>
      <p:sp>
        <p:nvSpPr>
          <p:cNvPr id="16" name="Rechthoek 15">
            <a:extLst>
              <a:ext uri="{FF2B5EF4-FFF2-40B4-BE49-F238E27FC236}">
                <a16:creationId xmlns:a16="http://schemas.microsoft.com/office/drawing/2014/main" xmlns="" id="{AD4BC2F5-A86D-4D06-930C-C111D35BCBDC}"/>
              </a:ext>
            </a:extLst>
          </p:cNvPr>
          <p:cNvSpPr>
            <a:spLocks noChangeAspect="1"/>
          </p:cNvSpPr>
          <p:nvPr/>
        </p:nvSpPr>
        <p:spPr bwMode="auto">
          <a:xfrm>
            <a:off x="5375664" y="2058984"/>
            <a:ext cx="653143" cy="168650"/>
          </a:xfrm>
          <a:prstGeom prst="rect">
            <a:avLst/>
          </a:prstGeom>
          <a:solidFill>
            <a:schemeClr val="bg1"/>
          </a:solidFill>
          <a:ln w="3175"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endParaRPr lang="nl-BE" err="1">
              <a:solidFill>
                <a:schemeClr val="tx1">
                  <a:lumMod val="65000"/>
                  <a:lumOff val="35000"/>
                </a:schemeClr>
              </a:solidFill>
              <a:latin typeface="Helvetica 35" pitchFamily="34" charset="0"/>
            </a:endParaRPr>
          </a:p>
        </p:txBody>
      </p:sp>
      <p:sp>
        <p:nvSpPr>
          <p:cNvPr id="5" name="Rectangle 2"/>
          <p:cNvSpPr>
            <a:spLocks noChangeArrowheads="1"/>
          </p:cNvSpPr>
          <p:nvPr/>
        </p:nvSpPr>
        <p:spPr bwMode="auto">
          <a:xfrm>
            <a:off x="0" y="0"/>
            <a:ext cx="12160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7" name="Rectangle 3"/>
          <p:cNvSpPr>
            <a:spLocks noChangeArrowheads="1"/>
          </p:cNvSpPr>
          <p:nvPr/>
        </p:nvSpPr>
        <p:spPr bwMode="auto">
          <a:xfrm>
            <a:off x="0" y="4219575"/>
            <a:ext cx="121602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2" name="Tijdelijke aanduiding voor tekst 1">
            <a:extLst>
              <a:ext uri="{FF2B5EF4-FFF2-40B4-BE49-F238E27FC236}">
                <a16:creationId xmlns:a16="http://schemas.microsoft.com/office/drawing/2014/main" xmlns="" id="{B8F77C8B-C100-44FB-BDE8-B47F690C7478}"/>
              </a:ext>
            </a:extLst>
          </p:cNvPr>
          <p:cNvSpPr>
            <a:spLocks noGrp="1"/>
          </p:cNvSpPr>
          <p:nvPr>
            <p:ph type="body" sz="quarter" idx="10"/>
          </p:nvPr>
        </p:nvSpPr>
        <p:spPr>
          <a:xfrm>
            <a:off x="697313" y="830282"/>
            <a:ext cx="10765623" cy="3600986"/>
          </a:xfrm>
        </p:spPr>
        <p:txBody>
          <a:bodyPr vert="horz" lIns="91440" tIns="45720" rIns="91440" bIns="45720" rtlCol="0" anchor="t">
            <a:spAutoFit/>
          </a:bodyPr>
          <a:lstStyle/>
          <a:p>
            <a:pPr marL="356870" indent="-356870"/>
            <a:r>
              <a:rPr lang="nl-BE" dirty="0" smtClean="0"/>
              <a:t>Aanduiden van “coaches”: DSL + brevet verantwoordelijke</a:t>
            </a:r>
          </a:p>
          <a:p>
            <a:pPr marL="356870" indent="-356870"/>
            <a:r>
              <a:rPr lang="nl-BE" dirty="0" smtClean="0"/>
              <a:t>Zwembad opleiding tot aan evaluatie</a:t>
            </a:r>
          </a:p>
          <a:p>
            <a:pPr marL="356870" indent="-356870"/>
            <a:r>
              <a:rPr lang="nl-BE" dirty="0" smtClean="0"/>
              <a:t>Betaling van homologatiegeld bij evaluatie</a:t>
            </a:r>
          </a:p>
          <a:p>
            <a:pPr marL="356870" indent="-356870"/>
            <a:r>
              <a:rPr lang="nl-BE" dirty="0"/>
              <a:t>Ledenadministrator van de club die homologatie ontvangt, voert het brevet in. Dit is in een aparte module en is pas de volgende dag zichtbaar in DIVES</a:t>
            </a:r>
            <a:endParaRPr lang="nl-BE" dirty="0" smtClean="0"/>
          </a:p>
          <a:p>
            <a:pPr marL="356870" indent="-356870"/>
            <a:r>
              <a:rPr lang="nl-BE" dirty="0" smtClean="0"/>
              <a:t>Theorie en zwembad wordt door OV ingevoerd in DIVES</a:t>
            </a:r>
          </a:p>
          <a:p>
            <a:pPr marL="356870" indent="-356870"/>
            <a:r>
              <a:rPr lang="nl-BE" dirty="0" smtClean="0"/>
              <a:t>Invoeren van 5 eerste duiken: afspreken met instructeur, deze tellen automatisch voor de brevetkaart</a:t>
            </a:r>
          </a:p>
          <a:p>
            <a:pPr marL="356870" indent="-356870"/>
            <a:r>
              <a:rPr lang="nl-BE" dirty="0" smtClean="0"/>
              <a:t>Homologatie volgt automatisch na 5</a:t>
            </a:r>
            <a:r>
              <a:rPr lang="nl-BE" baseline="30000" dirty="0" smtClean="0"/>
              <a:t>de</a:t>
            </a:r>
            <a:r>
              <a:rPr lang="nl-BE" dirty="0" smtClean="0"/>
              <a:t> duik</a:t>
            </a:r>
          </a:p>
          <a:p>
            <a:pPr marL="356870" indent="-356870"/>
            <a:r>
              <a:rPr lang="nl-BE" dirty="0" smtClean="0"/>
              <a:t>Volgende 10 duiken zijn niet meer “af te tekenen”</a:t>
            </a:r>
            <a:endParaRPr lang="nl-BE" dirty="0"/>
          </a:p>
        </p:txBody>
      </p:sp>
    </p:spTree>
    <p:extLst>
      <p:ext uri="{BB962C8B-B14F-4D97-AF65-F5344CB8AC3E}">
        <p14:creationId xmlns:p14="http://schemas.microsoft.com/office/powerpoint/2010/main" val="80509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57ACCAC6-9BB8-4C25-99A7-91C95AB932E9}"/>
              </a:ext>
            </a:extLst>
          </p:cNvPr>
          <p:cNvSpPr>
            <a:spLocks noGrp="1"/>
          </p:cNvSpPr>
          <p:nvPr>
            <p:ph type="title"/>
          </p:nvPr>
        </p:nvSpPr>
        <p:spPr/>
        <p:txBody>
          <a:bodyPr/>
          <a:lstStyle/>
          <a:p>
            <a:r>
              <a:rPr lang="nl-BE" dirty="0" smtClean="0">
                <a:solidFill>
                  <a:srgbClr val="972383"/>
                </a:solidFill>
              </a:rPr>
              <a:t>DEMO: aanduiden van COACHES</a:t>
            </a:r>
            <a:endParaRPr lang="nl-BE" dirty="0">
              <a:solidFill>
                <a:srgbClr val="972383"/>
              </a:solidFill>
            </a:endParaRPr>
          </a:p>
        </p:txBody>
      </p:sp>
      <p:sp>
        <p:nvSpPr>
          <p:cNvPr id="16" name="Rechthoek 15">
            <a:extLst>
              <a:ext uri="{FF2B5EF4-FFF2-40B4-BE49-F238E27FC236}">
                <a16:creationId xmlns:a16="http://schemas.microsoft.com/office/drawing/2014/main" xmlns="" id="{AD4BC2F5-A86D-4D06-930C-C111D35BCBDC}"/>
              </a:ext>
            </a:extLst>
          </p:cNvPr>
          <p:cNvSpPr>
            <a:spLocks noChangeAspect="1"/>
          </p:cNvSpPr>
          <p:nvPr/>
        </p:nvSpPr>
        <p:spPr bwMode="auto">
          <a:xfrm>
            <a:off x="5375664" y="2058984"/>
            <a:ext cx="653143" cy="168650"/>
          </a:xfrm>
          <a:prstGeom prst="rect">
            <a:avLst/>
          </a:prstGeom>
          <a:solidFill>
            <a:schemeClr val="bg1"/>
          </a:solidFill>
          <a:ln w="3175"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endParaRPr lang="nl-BE" err="1">
              <a:solidFill>
                <a:schemeClr val="tx1">
                  <a:lumMod val="65000"/>
                  <a:lumOff val="35000"/>
                </a:schemeClr>
              </a:solidFill>
              <a:latin typeface="Helvetica 35" pitchFamily="34" charset="0"/>
            </a:endParaRPr>
          </a:p>
        </p:txBody>
      </p:sp>
      <p:sp>
        <p:nvSpPr>
          <p:cNvPr id="5" name="Rectangle 2"/>
          <p:cNvSpPr>
            <a:spLocks noChangeArrowheads="1"/>
          </p:cNvSpPr>
          <p:nvPr/>
        </p:nvSpPr>
        <p:spPr bwMode="auto">
          <a:xfrm>
            <a:off x="0" y="0"/>
            <a:ext cx="12160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7" name="Rectangle 3"/>
          <p:cNvSpPr>
            <a:spLocks noChangeArrowheads="1"/>
          </p:cNvSpPr>
          <p:nvPr/>
        </p:nvSpPr>
        <p:spPr bwMode="auto">
          <a:xfrm>
            <a:off x="0" y="4219575"/>
            <a:ext cx="121602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2" name="Tijdelijke aanduiding voor tekst 1">
            <a:extLst>
              <a:ext uri="{FF2B5EF4-FFF2-40B4-BE49-F238E27FC236}">
                <a16:creationId xmlns:a16="http://schemas.microsoft.com/office/drawing/2014/main" xmlns="" id="{B8F77C8B-C100-44FB-BDE8-B47F690C7478}"/>
              </a:ext>
            </a:extLst>
          </p:cNvPr>
          <p:cNvSpPr>
            <a:spLocks noGrp="1"/>
          </p:cNvSpPr>
          <p:nvPr>
            <p:ph type="body" sz="quarter" idx="10"/>
          </p:nvPr>
        </p:nvSpPr>
        <p:spPr>
          <a:xfrm>
            <a:off x="697313" y="830282"/>
            <a:ext cx="10765623" cy="400110"/>
          </a:xfrm>
        </p:spPr>
        <p:txBody>
          <a:bodyPr vert="horz" lIns="91440" tIns="45720" rIns="91440" bIns="45720" rtlCol="0" anchor="t">
            <a:spAutoFit/>
          </a:bodyPr>
          <a:lstStyle/>
          <a:p>
            <a:pPr marL="356870" indent="-356870"/>
            <a:r>
              <a:rPr lang="nl-BE" dirty="0" smtClean="0"/>
              <a:t>Klik op de knop                          in het middengedeelte (timeline)</a:t>
            </a:r>
          </a:p>
        </p:txBody>
      </p:sp>
      <p:pic>
        <p:nvPicPr>
          <p:cNvPr id="4" name="Picture 3"/>
          <p:cNvPicPr>
            <a:picLocks noChangeAspect="1"/>
          </p:cNvPicPr>
          <p:nvPr/>
        </p:nvPicPr>
        <p:blipFill>
          <a:blip r:embed="rId3"/>
          <a:stretch>
            <a:fillRect/>
          </a:stretch>
        </p:blipFill>
        <p:spPr>
          <a:xfrm>
            <a:off x="2958782" y="799380"/>
            <a:ext cx="1609725" cy="419100"/>
          </a:xfrm>
          <a:prstGeom prst="rect">
            <a:avLst/>
          </a:prstGeom>
        </p:spPr>
      </p:pic>
      <p:pic>
        <p:nvPicPr>
          <p:cNvPr id="6" name="Picture 5"/>
          <p:cNvPicPr>
            <a:picLocks noChangeAspect="1"/>
          </p:cNvPicPr>
          <p:nvPr/>
        </p:nvPicPr>
        <p:blipFill>
          <a:blip r:embed="rId4"/>
          <a:stretch>
            <a:fillRect/>
          </a:stretch>
        </p:blipFill>
        <p:spPr>
          <a:xfrm>
            <a:off x="462162" y="1412914"/>
            <a:ext cx="3813916" cy="4765413"/>
          </a:xfrm>
          <a:prstGeom prst="rect">
            <a:avLst/>
          </a:prstGeom>
        </p:spPr>
      </p:pic>
      <p:sp>
        <p:nvSpPr>
          <p:cNvPr id="9" name="Tijdelijke aanduiding voor tekst 1">
            <a:extLst>
              <a:ext uri="{FF2B5EF4-FFF2-40B4-BE49-F238E27FC236}">
                <a16:creationId xmlns:a16="http://schemas.microsoft.com/office/drawing/2014/main" xmlns="" id="{B8F77C8B-C100-44FB-BDE8-B47F690C7478}"/>
              </a:ext>
            </a:extLst>
          </p:cNvPr>
          <p:cNvSpPr>
            <a:spLocks noGrp="1"/>
          </p:cNvSpPr>
          <p:nvPr>
            <p:ph type="body" sz="quarter" idx="10"/>
          </p:nvPr>
        </p:nvSpPr>
        <p:spPr>
          <a:xfrm>
            <a:off x="4725041" y="1431763"/>
            <a:ext cx="6737896" cy="2431435"/>
          </a:xfrm>
        </p:spPr>
        <p:txBody>
          <a:bodyPr vert="horz" wrap="square" lIns="91440" tIns="45720" rIns="91440" bIns="45720" rtlCol="0" anchor="t">
            <a:spAutoFit/>
          </a:bodyPr>
          <a:lstStyle/>
          <a:p>
            <a:pPr marL="356870" indent="-356870"/>
            <a:r>
              <a:rPr lang="nl-BE" dirty="0" smtClean="0"/>
              <a:t>Alle leden van je club verschijnen nu. </a:t>
            </a:r>
          </a:p>
          <a:p>
            <a:pPr marL="356870" indent="-356870"/>
            <a:r>
              <a:rPr lang="nl-BE" dirty="0" smtClean="0"/>
              <a:t>Klik op het GELE knopje +Coach om iemand als coach toe te voegen</a:t>
            </a:r>
          </a:p>
          <a:p>
            <a:pPr marL="356870" indent="-356870"/>
            <a:r>
              <a:rPr lang="nl-BE" dirty="0"/>
              <a:t>Klik op het </a:t>
            </a:r>
            <a:r>
              <a:rPr lang="nl-BE" dirty="0" smtClean="0"/>
              <a:t>RODE knopje -Coach </a:t>
            </a:r>
            <a:r>
              <a:rPr lang="nl-BE" dirty="0"/>
              <a:t>om iemand als coach toe te </a:t>
            </a:r>
            <a:r>
              <a:rPr lang="nl-BE" dirty="0" smtClean="0"/>
              <a:t>verwijderen (ont-coachen)</a:t>
            </a:r>
          </a:p>
          <a:p>
            <a:pPr marL="356870" indent="-356870"/>
            <a:r>
              <a:rPr lang="nl-BE" dirty="0" smtClean="0"/>
              <a:t>Na een refresh van je browser (F5) is je Opleidingsteam aangepast</a:t>
            </a:r>
          </a:p>
        </p:txBody>
      </p:sp>
      <p:cxnSp>
        <p:nvCxnSpPr>
          <p:cNvPr id="10" name="Straight Arrow Connector 9"/>
          <p:cNvCxnSpPr/>
          <p:nvPr/>
        </p:nvCxnSpPr>
        <p:spPr bwMode="auto">
          <a:xfrm flipH="1">
            <a:off x="2438400" y="1985227"/>
            <a:ext cx="2474976" cy="73757"/>
          </a:xfrm>
          <a:prstGeom prst="straightConnector1">
            <a:avLst/>
          </a:prstGeom>
          <a:gradFill rotWithShape="1">
            <a:gsLst>
              <a:gs pos="0">
                <a:schemeClr val="bg1"/>
              </a:gs>
              <a:gs pos="100000">
                <a:schemeClr val="bg1">
                  <a:gamma/>
                  <a:shade val="86275"/>
                  <a:invGamma/>
                </a:schemeClr>
              </a:gs>
            </a:gsLst>
            <a:lin ang="2700000" scaled="1"/>
          </a:gradFill>
          <a:ln w="22225" cap="flat" cmpd="sng" algn="ctr">
            <a:solidFill>
              <a:srgbClr val="FF0000"/>
            </a:solidFill>
            <a:prstDash val="solid"/>
            <a:round/>
            <a:headEnd type="none" w="med" len="med"/>
            <a:tailEnd type="stealth"/>
          </a:ln>
          <a:effectLst/>
        </p:spPr>
      </p:cxnSp>
      <p:cxnSp>
        <p:nvCxnSpPr>
          <p:cNvPr id="12" name="Straight Arrow Connector 11"/>
          <p:cNvCxnSpPr/>
          <p:nvPr/>
        </p:nvCxnSpPr>
        <p:spPr bwMode="auto">
          <a:xfrm flipH="1">
            <a:off x="2958782" y="2657856"/>
            <a:ext cx="1954594" cy="1426464"/>
          </a:xfrm>
          <a:prstGeom prst="straightConnector1">
            <a:avLst/>
          </a:prstGeom>
          <a:gradFill rotWithShape="1">
            <a:gsLst>
              <a:gs pos="0">
                <a:schemeClr val="bg1"/>
              </a:gs>
              <a:gs pos="100000">
                <a:schemeClr val="bg1">
                  <a:gamma/>
                  <a:shade val="86275"/>
                  <a:invGamma/>
                </a:schemeClr>
              </a:gs>
            </a:gsLst>
            <a:lin ang="2700000" scaled="1"/>
          </a:gradFill>
          <a:ln w="22225" cap="flat" cmpd="sng" algn="ctr">
            <a:solidFill>
              <a:srgbClr val="FF0000"/>
            </a:solidFill>
            <a:prstDash val="solid"/>
            <a:round/>
            <a:headEnd type="none" w="med" len="med"/>
            <a:tailEnd type="triangle"/>
          </a:ln>
          <a:effectLst/>
        </p:spPr>
      </p:cxnSp>
      <p:pic>
        <p:nvPicPr>
          <p:cNvPr id="14" name="Picture 13"/>
          <p:cNvPicPr>
            <a:picLocks noChangeAspect="1"/>
          </p:cNvPicPr>
          <p:nvPr/>
        </p:nvPicPr>
        <p:blipFill>
          <a:blip r:embed="rId5"/>
          <a:stretch>
            <a:fillRect/>
          </a:stretch>
        </p:blipFill>
        <p:spPr>
          <a:xfrm>
            <a:off x="6449314" y="3866211"/>
            <a:ext cx="2724150" cy="971550"/>
          </a:xfrm>
          <a:prstGeom prst="rect">
            <a:avLst/>
          </a:prstGeom>
        </p:spPr>
      </p:pic>
    </p:spTree>
    <p:extLst>
      <p:ext uri="{BB962C8B-B14F-4D97-AF65-F5344CB8AC3E}">
        <p14:creationId xmlns:p14="http://schemas.microsoft.com/office/powerpoint/2010/main" val="332664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57ACCAC6-9BB8-4C25-99A7-91C95AB932E9}"/>
              </a:ext>
            </a:extLst>
          </p:cNvPr>
          <p:cNvSpPr>
            <a:spLocks noGrp="1"/>
          </p:cNvSpPr>
          <p:nvPr>
            <p:ph type="title"/>
          </p:nvPr>
        </p:nvSpPr>
        <p:spPr/>
        <p:txBody>
          <a:bodyPr/>
          <a:lstStyle/>
          <a:p>
            <a:r>
              <a:rPr lang="nl-BE" dirty="0">
                <a:solidFill>
                  <a:srgbClr val="972383"/>
                </a:solidFill>
              </a:rPr>
              <a:t>DEMO: inbrengen van een </a:t>
            </a:r>
            <a:r>
              <a:rPr lang="nl-BE" dirty="0" smtClean="0">
                <a:solidFill>
                  <a:srgbClr val="972383"/>
                </a:solidFill>
              </a:rPr>
              <a:t>duik</a:t>
            </a:r>
            <a:endParaRPr lang="nl-BE" dirty="0">
              <a:solidFill>
                <a:srgbClr val="972383"/>
              </a:solidFill>
            </a:endParaRPr>
          </a:p>
        </p:txBody>
      </p:sp>
      <p:sp>
        <p:nvSpPr>
          <p:cNvPr id="16" name="Rechthoek 15">
            <a:extLst>
              <a:ext uri="{FF2B5EF4-FFF2-40B4-BE49-F238E27FC236}">
                <a16:creationId xmlns:a16="http://schemas.microsoft.com/office/drawing/2014/main" xmlns="" id="{AD4BC2F5-A86D-4D06-930C-C111D35BCBDC}"/>
              </a:ext>
            </a:extLst>
          </p:cNvPr>
          <p:cNvSpPr>
            <a:spLocks noChangeAspect="1"/>
          </p:cNvSpPr>
          <p:nvPr/>
        </p:nvSpPr>
        <p:spPr bwMode="auto">
          <a:xfrm>
            <a:off x="5375664" y="2058984"/>
            <a:ext cx="653143" cy="168650"/>
          </a:xfrm>
          <a:prstGeom prst="rect">
            <a:avLst/>
          </a:prstGeom>
          <a:solidFill>
            <a:schemeClr val="bg1"/>
          </a:solidFill>
          <a:ln w="3175"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endParaRPr lang="nl-BE" err="1">
              <a:solidFill>
                <a:schemeClr val="tx1">
                  <a:lumMod val="65000"/>
                  <a:lumOff val="35000"/>
                </a:schemeClr>
              </a:solidFill>
              <a:latin typeface="Helvetica 35" pitchFamily="34" charset="0"/>
            </a:endParaRPr>
          </a:p>
        </p:txBody>
      </p:sp>
      <p:sp>
        <p:nvSpPr>
          <p:cNvPr id="5" name="Rectangle 2"/>
          <p:cNvSpPr>
            <a:spLocks noChangeArrowheads="1"/>
          </p:cNvSpPr>
          <p:nvPr/>
        </p:nvSpPr>
        <p:spPr bwMode="auto">
          <a:xfrm>
            <a:off x="0" y="0"/>
            <a:ext cx="12160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7" name="Rectangle 3"/>
          <p:cNvSpPr>
            <a:spLocks noChangeArrowheads="1"/>
          </p:cNvSpPr>
          <p:nvPr/>
        </p:nvSpPr>
        <p:spPr bwMode="auto">
          <a:xfrm>
            <a:off x="0" y="4219575"/>
            <a:ext cx="121602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2" name="Tijdelijke aanduiding voor tekst 1">
            <a:extLst>
              <a:ext uri="{FF2B5EF4-FFF2-40B4-BE49-F238E27FC236}">
                <a16:creationId xmlns:a16="http://schemas.microsoft.com/office/drawing/2014/main" xmlns="" id="{B8F77C8B-C100-44FB-BDE8-B47F690C7478}"/>
              </a:ext>
            </a:extLst>
          </p:cNvPr>
          <p:cNvSpPr>
            <a:spLocks noGrp="1"/>
          </p:cNvSpPr>
          <p:nvPr>
            <p:ph type="body" sz="quarter" idx="10"/>
          </p:nvPr>
        </p:nvSpPr>
        <p:spPr>
          <a:xfrm>
            <a:off x="697313" y="830282"/>
            <a:ext cx="10765623" cy="400110"/>
          </a:xfrm>
        </p:spPr>
        <p:txBody>
          <a:bodyPr vert="horz" lIns="91440" tIns="45720" rIns="91440" bIns="45720" rtlCol="0" anchor="t">
            <a:spAutoFit/>
          </a:bodyPr>
          <a:lstStyle/>
          <a:p>
            <a:pPr marL="356870" indent="-356870"/>
            <a:r>
              <a:rPr lang="nl-BE" dirty="0" smtClean="0"/>
              <a:t>Klik op de knop                          in het middengedeelte (timeline)</a:t>
            </a:r>
          </a:p>
        </p:txBody>
      </p:sp>
      <p:pic>
        <p:nvPicPr>
          <p:cNvPr id="4" name="Picture 3"/>
          <p:cNvPicPr>
            <a:picLocks noChangeAspect="1"/>
          </p:cNvPicPr>
          <p:nvPr/>
        </p:nvPicPr>
        <p:blipFill>
          <a:blip r:embed="rId3"/>
          <a:stretch>
            <a:fillRect/>
          </a:stretch>
        </p:blipFill>
        <p:spPr>
          <a:xfrm>
            <a:off x="2958782" y="799380"/>
            <a:ext cx="1609725" cy="419100"/>
          </a:xfrm>
          <a:prstGeom prst="rect">
            <a:avLst/>
          </a:prstGeom>
        </p:spPr>
      </p:pic>
      <p:sp>
        <p:nvSpPr>
          <p:cNvPr id="9" name="Tijdelijke aanduiding voor tekst 1">
            <a:extLst>
              <a:ext uri="{FF2B5EF4-FFF2-40B4-BE49-F238E27FC236}">
                <a16:creationId xmlns:a16="http://schemas.microsoft.com/office/drawing/2014/main" xmlns="" id="{B8F77C8B-C100-44FB-BDE8-B47F690C7478}"/>
              </a:ext>
            </a:extLst>
          </p:cNvPr>
          <p:cNvSpPr>
            <a:spLocks noGrp="1"/>
          </p:cNvSpPr>
          <p:nvPr>
            <p:ph type="body" sz="quarter" idx="10"/>
          </p:nvPr>
        </p:nvSpPr>
        <p:spPr>
          <a:xfrm>
            <a:off x="4725041" y="1431763"/>
            <a:ext cx="6737896" cy="3170099"/>
          </a:xfrm>
        </p:spPr>
        <p:txBody>
          <a:bodyPr vert="horz" wrap="square" lIns="91440" tIns="45720" rIns="91440" bIns="45720" rtlCol="0" anchor="t">
            <a:spAutoFit/>
          </a:bodyPr>
          <a:lstStyle/>
          <a:p>
            <a:pPr marL="356870" indent="-356870"/>
            <a:r>
              <a:rPr lang="nl-BE" dirty="0"/>
              <a:t>Pas de datum (en uur) aan. Je kan ook verwijzen naar het getijde tov Wemeldinge van die dag</a:t>
            </a:r>
          </a:p>
          <a:p>
            <a:pPr marL="356870" indent="-356870"/>
            <a:r>
              <a:rPr lang="nl-BE" dirty="0" smtClean="0"/>
              <a:t>Laat “Activiteit” staan op “Duik”</a:t>
            </a:r>
          </a:p>
          <a:p>
            <a:pPr marL="356870" indent="-356870"/>
            <a:r>
              <a:rPr lang="nl-BE" dirty="0" smtClean="0"/>
              <a:t>Vul max.diepte en totale duur in</a:t>
            </a:r>
          </a:p>
          <a:p>
            <a:pPr marL="356870" indent="-356870"/>
            <a:r>
              <a:rPr lang="nl-BE" dirty="0"/>
              <a:t>Optioneel kan zicht en rating ingegeven worden.  Dit wordt gebruikt om info over de duikplaats te verzamelen</a:t>
            </a:r>
            <a:r>
              <a:rPr lang="nl-BE" dirty="0" smtClean="0"/>
              <a:t>.</a:t>
            </a:r>
          </a:p>
          <a:p>
            <a:pPr marL="356870" indent="-356870"/>
            <a:endParaRPr lang="nl-BE" dirty="0" smtClean="0"/>
          </a:p>
          <a:p>
            <a:pPr marL="356870" indent="-356870"/>
            <a:r>
              <a:rPr lang="nl-BE" dirty="0" smtClean="0"/>
              <a:t>Klik op Buddies om je buddy (buddies) te selecteren</a:t>
            </a:r>
          </a:p>
        </p:txBody>
      </p:sp>
      <p:pic>
        <p:nvPicPr>
          <p:cNvPr id="8" name="Picture 7"/>
          <p:cNvPicPr>
            <a:picLocks noChangeAspect="1"/>
          </p:cNvPicPr>
          <p:nvPr/>
        </p:nvPicPr>
        <p:blipFill>
          <a:blip r:embed="rId4"/>
          <a:stretch>
            <a:fillRect/>
          </a:stretch>
        </p:blipFill>
        <p:spPr>
          <a:xfrm>
            <a:off x="226250" y="1382012"/>
            <a:ext cx="4342257" cy="2708450"/>
          </a:xfrm>
          <a:prstGeom prst="rect">
            <a:avLst/>
          </a:prstGeom>
        </p:spPr>
      </p:pic>
      <p:cxnSp>
        <p:nvCxnSpPr>
          <p:cNvPr id="15" name="Straight Arrow Connector 14"/>
          <p:cNvCxnSpPr/>
          <p:nvPr/>
        </p:nvCxnSpPr>
        <p:spPr bwMode="auto">
          <a:xfrm flipH="1" flipV="1">
            <a:off x="1840992" y="2227634"/>
            <a:ext cx="3048000" cy="88846"/>
          </a:xfrm>
          <a:prstGeom prst="straightConnector1">
            <a:avLst/>
          </a:prstGeom>
          <a:gradFill rotWithShape="1">
            <a:gsLst>
              <a:gs pos="0">
                <a:schemeClr val="bg1"/>
              </a:gs>
              <a:gs pos="100000">
                <a:schemeClr val="bg1">
                  <a:gamma/>
                  <a:shade val="86275"/>
                  <a:invGamma/>
                </a:schemeClr>
              </a:gs>
            </a:gsLst>
            <a:lin ang="2700000" scaled="1"/>
          </a:gradFill>
          <a:ln w="22225" cap="flat" cmpd="sng" algn="ctr">
            <a:solidFill>
              <a:srgbClr val="FF0000"/>
            </a:solidFill>
            <a:prstDash val="solid"/>
            <a:round/>
            <a:headEnd type="none" w="med" len="med"/>
            <a:tailEnd type="triangle"/>
          </a:ln>
          <a:effectLst/>
        </p:spPr>
      </p:cxnSp>
      <p:cxnSp>
        <p:nvCxnSpPr>
          <p:cNvPr id="19" name="Straight Arrow Connector 18"/>
          <p:cNvCxnSpPr/>
          <p:nvPr/>
        </p:nvCxnSpPr>
        <p:spPr bwMode="auto">
          <a:xfrm flipH="1">
            <a:off x="697313" y="1584960"/>
            <a:ext cx="4203871" cy="316992"/>
          </a:xfrm>
          <a:prstGeom prst="straightConnector1">
            <a:avLst/>
          </a:prstGeom>
          <a:gradFill rotWithShape="1">
            <a:gsLst>
              <a:gs pos="0">
                <a:schemeClr val="bg1"/>
              </a:gs>
              <a:gs pos="100000">
                <a:schemeClr val="bg1">
                  <a:gamma/>
                  <a:shade val="86275"/>
                  <a:invGamma/>
                </a:schemeClr>
              </a:gs>
            </a:gsLst>
            <a:lin ang="2700000" scaled="1"/>
          </a:gradFill>
          <a:ln w="22225" cap="flat" cmpd="sng" algn="ctr">
            <a:solidFill>
              <a:srgbClr val="FF0000"/>
            </a:solidFill>
            <a:prstDash val="solid"/>
            <a:round/>
            <a:headEnd type="none" w="med" len="med"/>
            <a:tailEnd type="triangle"/>
          </a:ln>
          <a:effectLst/>
        </p:spPr>
      </p:cxnSp>
      <p:cxnSp>
        <p:nvCxnSpPr>
          <p:cNvPr id="21" name="Straight Arrow Connector 20"/>
          <p:cNvCxnSpPr/>
          <p:nvPr/>
        </p:nvCxnSpPr>
        <p:spPr bwMode="auto">
          <a:xfrm flipH="1">
            <a:off x="1475232" y="2621280"/>
            <a:ext cx="3425952" cy="158496"/>
          </a:xfrm>
          <a:prstGeom prst="straightConnector1">
            <a:avLst/>
          </a:prstGeom>
          <a:gradFill rotWithShape="1">
            <a:gsLst>
              <a:gs pos="0">
                <a:schemeClr val="bg1"/>
              </a:gs>
              <a:gs pos="100000">
                <a:schemeClr val="bg1">
                  <a:gamma/>
                  <a:shade val="86275"/>
                  <a:invGamma/>
                </a:schemeClr>
              </a:gs>
            </a:gsLst>
            <a:lin ang="2700000" scaled="1"/>
          </a:gradFill>
          <a:ln w="22225" cap="flat" cmpd="sng" algn="ctr">
            <a:solidFill>
              <a:srgbClr val="FF0000"/>
            </a:solidFill>
            <a:prstDash val="solid"/>
            <a:round/>
            <a:headEnd type="none" w="med" len="med"/>
            <a:tailEnd type="triangle"/>
          </a:ln>
          <a:effectLst/>
        </p:spPr>
      </p:cxnSp>
      <p:cxnSp>
        <p:nvCxnSpPr>
          <p:cNvPr id="23" name="Straight Arrow Connector 22"/>
          <p:cNvCxnSpPr/>
          <p:nvPr/>
        </p:nvCxnSpPr>
        <p:spPr bwMode="auto">
          <a:xfrm flipH="1" flipV="1">
            <a:off x="2958782" y="4090462"/>
            <a:ext cx="1942402" cy="274274"/>
          </a:xfrm>
          <a:prstGeom prst="straightConnector1">
            <a:avLst/>
          </a:prstGeom>
          <a:gradFill rotWithShape="1">
            <a:gsLst>
              <a:gs pos="0">
                <a:schemeClr val="bg1"/>
              </a:gs>
              <a:gs pos="100000">
                <a:schemeClr val="bg1">
                  <a:gamma/>
                  <a:shade val="86275"/>
                  <a:invGamma/>
                </a:schemeClr>
              </a:gs>
            </a:gsLst>
            <a:lin ang="2700000" scaled="1"/>
          </a:gradFill>
          <a:ln w="2222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229460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5" end="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57ACCAC6-9BB8-4C25-99A7-91C95AB932E9}"/>
              </a:ext>
            </a:extLst>
          </p:cNvPr>
          <p:cNvSpPr>
            <a:spLocks noGrp="1"/>
          </p:cNvSpPr>
          <p:nvPr>
            <p:ph type="title"/>
          </p:nvPr>
        </p:nvSpPr>
        <p:spPr>
          <a:xfrm>
            <a:off x="462162" y="134071"/>
            <a:ext cx="10770283" cy="428625"/>
          </a:xfrm>
        </p:spPr>
        <p:txBody>
          <a:bodyPr/>
          <a:lstStyle/>
          <a:p>
            <a:r>
              <a:rPr lang="nl-BE" dirty="0">
                <a:solidFill>
                  <a:srgbClr val="972383"/>
                </a:solidFill>
              </a:rPr>
              <a:t>DEMO: inbrengen van een </a:t>
            </a:r>
            <a:r>
              <a:rPr lang="nl-BE" dirty="0" smtClean="0">
                <a:solidFill>
                  <a:srgbClr val="972383"/>
                </a:solidFill>
              </a:rPr>
              <a:t>duik</a:t>
            </a:r>
            <a:endParaRPr lang="nl-BE" dirty="0">
              <a:solidFill>
                <a:srgbClr val="972383"/>
              </a:solidFill>
            </a:endParaRPr>
          </a:p>
        </p:txBody>
      </p:sp>
      <p:sp>
        <p:nvSpPr>
          <p:cNvPr id="16" name="Rechthoek 15">
            <a:extLst>
              <a:ext uri="{FF2B5EF4-FFF2-40B4-BE49-F238E27FC236}">
                <a16:creationId xmlns:a16="http://schemas.microsoft.com/office/drawing/2014/main" xmlns="" id="{AD4BC2F5-A86D-4D06-930C-C111D35BCBDC}"/>
              </a:ext>
            </a:extLst>
          </p:cNvPr>
          <p:cNvSpPr>
            <a:spLocks noChangeAspect="1"/>
          </p:cNvSpPr>
          <p:nvPr/>
        </p:nvSpPr>
        <p:spPr bwMode="auto">
          <a:xfrm>
            <a:off x="5375664" y="2058984"/>
            <a:ext cx="653143" cy="168650"/>
          </a:xfrm>
          <a:prstGeom prst="rect">
            <a:avLst/>
          </a:prstGeom>
          <a:solidFill>
            <a:schemeClr val="bg1"/>
          </a:solidFill>
          <a:ln w="3175"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endParaRPr lang="nl-BE" err="1">
              <a:solidFill>
                <a:schemeClr val="tx1">
                  <a:lumMod val="65000"/>
                  <a:lumOff val="35000"/>
                </a:schemeClr>
              </a:solidFill>
              <a:latin typeface="Helvetica 35" pitchFamily="34" charset="0"/>
            </a:endParaRPr>
          </a:p>
        </p:txBody>
      </p:sp>
      <p:sp>
        <p:nvSpPr>
          <p:cNvPr id="5" name="Rectangle 2"/>
          <p:cNvSpPr>
            <a:spLocks noChangeArrowheads="1"/>
          </p:cNvSpPr>
          <p:nvPr/>
        </p:nvSpPr>
        <p:spPr bwMode="auto">
          <a:xfrm>
            <a:off x="0" y="0"/>
            <a:ext cx="12160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7" name="Rectangle 3"/>
          <p:cNvSpPr>
            <a:spLocks noChangeArrowheads="1"/>
          </p:cNvSpPr>
          <p:nvPr/>
        </p:nvSpPr>
        <p:spPr bwMode="auto">
          <a:xfrm>
            <a:off x="0" y="4219575"/>
            <a:ext cx="121602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9" name="Tijdelijke aanduiding voor tekst 1">
            <a:extLst>
              <a:ext uri="{FF2B5EF4-FFF2-40B4-BE49-F238E27FC236}">
                <a16:creationId xmlns:a16="http://schemas.microsoft.com/office/drawing/2014/main" xmlns="" id="{B8F77C8B-C100-44FB-BDE8-B47F690C7478}"/>
              </a:ext>
            </a:extLst>
          </p:cNvPr>
          <p:cNvSpPr>
            <a:spLocks noGrp="1"/>
          </p:cNvSpPr>
          <p:nvPr>
            <p:ph type="body" sz="quarter" idx="10"/>
          </p:nvPr>
        </p:nvSpPr>
        <p:spPr>
          <a:xfrm>
            <a:off x="5096255" y="696767"/>
            <a:ext cx="6476409" cy="5570756"/>
          </a:xfrm>
        </p:spPr>
        <p:txBody>
          <a:bodyPr vert="horz" wrap="square" lIns="91440" tIns="45720" rIns="91440" bIns="45720" rtlCol="0" anchor="t">
            <a:spAutoFit/>
          </a:bodyPr>
          <a:lstStyle/>
          <a:p>
            <a:pPr marL="356870" indent="-356870"/>
            <a:r>
              <a:rPr lang="nl-BE" dirty="0" smtClean="0"/>
              <a:t>Standaard krijg je de lijst van de GEREGISTREERDE leden van je club.</a:t>
            </a:r>
          </a:p>
          <a:p>
            <a:pPr marL="356870" indent="-356870"/>
            <a:r>
              <a:rPr lang="nl-BE" dirty="0"/>
              <a:t>Klik op </a:t>
            </a:r>
            <a:r>
              <a:rPr lang="nl-BE" dirty="0" smtClean="0"/>
              <a:t>Clublid </a:t>
            </a:r>
            <a:r>
              <a:rPr lang="nl-BE" dirty="0"/>
              <a:t>om alle NELOS duikers te zien</a:t>
            </a:r>
          </a:p>
          <a:p>
            <a:pPr marL="356870" indent="-356870"/>
            <a:r>
              <a:rPr lang="nl-BE" dirty="0" smtClean="0"/>
              <a:t>Typ een stukje van de naam in het invoervak om sneller te kiezen</a:t>
            </a:r>
          </a:p>
          <a:p>
            <a:pPr marL="356870" indent="-356870"/>
            <a:r>
              <a:rPr lang="nl-BE" dirty="0" smtClean="0"/>
              <a:t>Duid buddy per buddy (in geval van meerdere) aan door op de + te klikken</a:t>
            </a:r>
          </a:p>
          <a:p>
            <a:pPr marL="356870" indent="-356870"/>
            <a:r>
              <a:rPr lang="nl-BE" dirty="0" smtClean="0"/>
              <a:t>Gebruik de generieke technical divers voor buddies die (nog) niet geregistreerd zijn in DIVES, of geen NELOS duiker zijn</a:t>
            </a:r>
          </a:p>
          <a:p>
            <a:pPr marL="356870" indent="-356870"/>
            <a:endParaRPr lang="nl-BE" dirty="0"/>
          </a:p>
          <a:p>
            <a:pPr marL="356870" indent="-356870"/>
            <a:r>
              <a:rPr lang="nl-BE" dirty="0" smtClean="0"/>
              <a:t>Buddies worden bovenaan getoond, je kan ze ook weer verwijderen door op de X te klikken</a:t>
            </a:r>
          </a:p>
          <a:p>
            <a:pPr marL="356870" indent="-356870"/>
            <a:endParaRPr lang="nl-BE" dirty="0" smtClean="0"/>
          </a:p>
          <a:p>
            <a:pPr marL="356870" indent="-356870"/>
            <a:r>
              <a:rPr lang="nl-BE" dirty="0" smtClean="0"/>
              <a:t>Klik op PLAATSEN om de duik locatie in te geven</a:t>
            </a:r>
            <a:endParaRPr lang="nl-BE" dirty="0"/>
          </a:p>
          <a:p>
            <a:pPr marL="356870" indent="-356870"/>
            <a:endParaRPr lang="nl-BE" dirty="0" smtClean="0"/>
          </a:p>
        </p:txBody>
      </p:sp>
      <p:pic>
        <p:nvPicPr>
          <p:cNvPr id="10" name="Picture 9"/>
          <p:cNvPicPr>
            <a:picLocks noChangeAspect="1"/>
          </p:cNvPicPr>
          <p:nvPr/>
        </p:nvPicPr>
        <p:blipFill>
          <a:blip r:embed="rId3"/>
          <a:stretch>
            <a:fillRect/>
          </a:stretch>
        </p:blipFill>
        <p:spPr>
          <a:xfrm>
            <a:off x="188785" y="785813"/>
            <a:ext cx="4657725" cy="4019550"/>
          </a:xfrm>
          <a:prstGeom prst="rect">
            <a:avLst/>
          </a:prstGeom>
          <a:ln w="22225">
            <a:solidFill>
              <a:srgbClr val="2E5D9E"/>
            </a:solidFill>
          </a:ln>
        </p:spPr>
      </p:pic>
      <p:pic>
        <p:nvPicPr>
          <p:cNvPr id="12" name="Picture 11"/>
          <p:cNvPicPr>
            <a:picLocks noChangeAspect="1"/>
          </p:cNvPicPr>
          <p:nvPr/>
        </p:nvPicPr>
        <p:blipFill>
          <a:blip r:embed="rId4"/>
          <a:stretch>
            <a:fillRect/>
          </a:stretch>
        </p:blipFill>
        <p:spPr>
          <a:xfrm>
            <a:off x="188785" y="4974552"/>
            <a:ext cx="4772025" cy="1428750"/>
          </a:xfrm>
          <a:prstGeom prst="rect">
            <a:avLst/>
          </a:prstGeom>
          <a:ln w="22225">
            <a:solidFill>
              <a:srgbClr val="2E5D9E"/>
            </a:solidFill>
          </a:ln>
        </p:spPr>
      </p:pic>
      <p:cxnSp>
        <p:nvCxnSpPr>
          <p:cNvPr id="14" name="Straight Arrow Connector 13"/>
          <p:cNvCxnSpPr/>
          <p:nvPr/>
        </p:nvCxnSpPr>
        <p:spPr bwMode="auto">
          <a:xfrm flipH="1" flipV="1">
            <a:off x="3425952" y="1048512"/>
            <a:ext cx="1839223" cy="524256"/>
          </a:xfrm>
          <a:prstGeom prst="straightConnector1">
            <a:avLst/>
          </a:prstGeom>
          <a:gradFill rotWithShape="1">
            <a:gsLst>
              <a:gs pos="0">
                <a:schemeClr val="bg1"/>
              </a:gs>
              <a:gs pos="100000">
                <a:schemeClr val="bg1">
                  <a:gamma/>
                  <a:shade val="86275"/>
                  <a:invGamma/>
                </a:schemeClr>
              </a:gs>
            </a:gsLst>
            <a:lin ang="2700000" scaled="1"/>
          </a:gradFill>
          <a:ln w="22225" cap="flat" cmpd="sng" algn="ctr">
            <a:solidFill>
              <a:srgbClr val="FF0000"/>
            </a:solidFill>
            <a:prstDash val="solid"/>
            <a:round/>
            <a:headEnd type="none" w="med" len="med"/>
            <a:tailEnd type="triangle"/>
          </a:ln>
          <a:effectLst/>
        </p:spPr>
      </p:cxnSp>
      <p:cxnSp>
        <p:nvCxnSpPr>
          <p:cNvPr id="18" name="Straight Arrow Connector 17"/>
          <p:cNvCxnSpPr/>
          <p:nvPr/>
        </p:nvCxnSpPr>
        <p:spPr bwMode="auto">
          <a:xfrm flipH="1" flipV="1">
            <a:off x="1426464" y="1317673"/>
            <a:ext cx="3838711" cy="606840"/>
          </a:xfrm>
          <a:prstGeom prst="straightConnector1">
            <a:avLst/>
          </a:prstGeom>
          <a:gradFill rotWithShape="1">
            <a:gsLst>
              <a:gs pos="0">
                <a:schemeClr val="bg1"/>
              </a:gs>
              <a:gs pos="100000">
                <a:schemeClr val="bg1">
                  <a:gamma/>
                  <a:shade val="86275"/>
                  <a:invGamma/>
                </a:schemeClr>
              </a:gs>
            </a:gsLst>
            <a:lin ang="2700000" scaled="1"/>
          </a:gradFill>
          <a:ln w="22225" cap="flat" cmpd="sng" algn="ctr">
            <a:solidFill>
              <a:srgbClr val="FF0000"/>
            </a:solidFill>
            <a:prstDash val="solid"/>
            <a:round/>
            <a:headEnd type="none" w="med" len="med"/>
            <a:tailEnd type="triangle"/>
          </a:ln>
          <a:effectLst/>
        </p:spPr>
      </p:cxnSp>
      <p:cxnSp>
        <p:nvCxnSpPr>
          <p:cNvPr id="24" name="Straight Arrow Connector 23"/>
          <p:cNvCxnSpPr/>
          <p:nvPr/>
        </p:nvCxnSpPr>
        <p:spPr bwMode="auto">
          <a:xfrm flipH="1">
            <a:off x="4655275" y="2560320"/>
            <a:ext cx="609901" cy="341376"/>
          </a:xfrm>
          <a:prstGeom prst="straightConnector1">
            <a:avLst/>
          </a:prstGeom>
          <a:gradFill rotWithShape="1">
            <a:gsLst>
              <a:gs pos="0">
                <a:schemeClr val="bg1"/>
              </a:gs>
              <a:gs pos="100000">
                <a:schemeClr val="bg1">
                  <a:gamma/>
                  <a:shade val="86275"/>
                  <a:invGamma/>
                </a:schemeClr>
              </a:gs>
            </a:gsLst>
            <a:lin ang="2700000" scaled="1"/>
          </a:gradFill>
          <a:ln w="22225" cap="flat" cmpd="sng" algn="ctr">
            <a:solidFill>
              <a:srgbClr val="FF0000"/>
            </a:solidFill>
            <a:prstDash val="solid"/>
            <a:round/>
            <a:headEnd type="none" w="med" len="med"/>
            <a:tailEnd type="triangle"/>
          </a:ln>
          <a:effectLst/>
        </p:spPr>
      </p:cxnSp>
      <p:cxnSp>
        <p:nvCxnSpPr>
          <p:cNvPr id="27" name="Straight Arrow Connector 26"/>
          <p:cNvCxnSpPr/>
          <p:nvPr/>
        </p:nvCxnSpPr>
        <p:spPr bwMode="auto">
          <a:xfrm flipH="1">
            <a:off x="4655275" y="4632960"/>
            <a:ext cx="609900" cy="463296"/>
          </a:xfrm>
          <a:prstGeom prst="straightConnector1">
            <a:avLst/>
          </a:prstGeom>
          <a:gradFill rotWithShape="1">
            <a:gsLst>
              <a:gs pos="0">
                <a:schemeClr val="bg1"/>
              </a:gs>
              <a:gs pos="100000">
                <a:schemeClr val="bg1">
                  <a:gamma/>
                  <a:shade val="86275"/>
                  <a:invGamma/>
                </a:schemeClr>
              </a:gs>
            </a:gsLst>
            <a:lin ang="2700000" scaled="1"/>
          </a:gradFill>
          <a:ln w="22225" cap="flat" cmpd="sng" algn="ctr">
            <a:solidFill>
              <a:srgbClr val="FF0000"/>
            </a:solidFill>
            <a:prstDash val="solid"/>
            <a:round/>
            <a:headEnd type="none" w="med" len="med"/>
            <a:tailEnd type="triangle"/>
          </a:ln>
          <a:effectLst/>
        </p:spPr>
      </p:cxnSp>
      <p:cxnSp>
        <p:nvCxnSpPr>
          <p:cNvPr id="29" name="Straight Arrow Connector 28"/>
          <p:cNvCxnSpPr/>
          <p:nvPr/>
        </p:nvCxnSpPr>
        <p:spPr bwMode="auto">
          <a:xfrm flipH="1">
            <a:off x="3889248" y="5686888"/>
            <a:ext cx="1486416" cy="433582"/>
          </a:xfrm>
          <a:prstGeom prst="straightConnector1">
            <a:avLst/>
          </a:prstGeom>
          <a:gradFill rotWithShape="1">
            <a:gsLst>
              <a:gs pos="0">
                <a:schemeClr val="bg1"/>
              </a:gs>
              <a:gs pos="100000">
                <a:schemeClr val="bg1">
                  <a:gamma/>
                  <a:shade val="86275"/>
                  <a:invGamma/>
                </a:schemeClr>
              </a:gs>
            </a:gsLst>
            <a:lin ang="2700000" scaled="1"/>
          </a:gradFill>
          <a:ln w="2222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37902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57ACCAC6-9BB8-4C25-99A7-91C95AB932E9}"/>
              </a:ext>
            </a:extLst>
          </p:cNvPr>
          <p:cNvSpPr>
            <a:spLocks noGrp="1"/>
          </p:cNvSpPr>
          <p:nvPr>
            <p:ph type="title"/>
          </p:nvPr>
        </p:nvSpPr>
        <p:spPr>
          <a:xfrm>
            <a:off x="462162" y="134071"/>
            <a:ext cx="10770283" cy="428625"/>
          </a:xfrm>
        </p:spPr>
        <p:txBody>
          <a:bodyPr/>
          <a:lstStyle/>
          <a:p>
            <a:r>
              <a:rPr lang="nl-BE" dirty="0">
                <a:solidFill>
                  <a:srgbClr val="972383"/>
                </a:solidFill>
              </a:rPr>
              <a:t>DEMO: inbrengen van een </a:t>
            </a:r>
            <a:r>
              <a:rPr lang="nl-BE" dirty="0" smtClean="0">
                <a:solidFill>
                  <a:srgbClr val="972383"/>
                </a:solidFill>
              </a:rPr>
              <a:t>duik</a:t>
            </a:r>
            <a:endParaRPr lang="nl-BE" dirty="0">
              <a:solidFill>
                <a:srgbClr val="972383"/>
              </a:solidFill>
            </a:endParaRPr>
          </a:p>
        </p:txBody>
      </p:sp>
      <p:sp>
        <p:nvSpPr>
          <p:cNvPr id="16" name="Rechthoek 15">
            <a:extLst>
              <a:ext uri="{FF2B5EF4-FFF2-40B4-BE49-F238E27FC236}">
                <a16:creationId xmlns:a16="http://schemas.microsoft.com/office/drawing/2014/main" xmlns="" id="{AD4BC2F5-A86D-4D06-930C-C111D35BCBDC}"/>
              </a:ext>
            </a:extLst>
          </p:cNvPr>
          <p:cNvSpPr>
            <a:spLocks noChangeAspect="1"/>
          </p:cNvSpPr>
          <p:nvPr/>
        </p:nvSpPr>
        <p:spPr bwMode="auto">
          <a:xfrm>
            <a:off x="5375664" y="2058984"/>
            <a:ext cx="653143" cy="168650"/>
          </a:xfrm>
          <a:prstGeom prst="rect">
            <a:avLst/>
          </a:prstGeom>
          <a:solidFill>
            <a:schemeClr val="bg1"/>
          </a:solidFill>
          <a:ln w="3175"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endParaRPr lang="nl-BE" err="1">
              <a:solidFill>
                <a:schemeClr val="tx1">
                  <a:lumMod val="65000"/>
                  <a:lumOff val="35000"/>
                </a:schemeClr>
              </a:solidFill>
              <a:latin typeface="Helvetica 35" pitchFamily="34" charset="0"/>
            </a:endParaRPr>
          </a:p>
        </p:txBody>
      </p:sp>
      <p:sp>
        <p:nvSpPr>
          <p:cNvPr id="5" name="Rectangle 2"/>
          <p:cNvSpPr>
            <a:spLocks noChangeArrowheads="1"/>
          </p:cNvSpPr>
          <p:nvPr/>
        </p:nvSpPr>
        <p:spPr bwMode="auto">
          <a:xfrm>
            <a:off x="0" y="0"/>
            <a:ext cx="12160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7" name="Rectangle 3"/>
          <p:cNvSpPr>
            <a:spLocks noChangeArrowheads="1"/>
          </p:cNvSpPr>
          <p:nvPr/>
        </p:nvSpPr>
        <p:spPr bwMode="auto">
          <a:xfrm>
            <a:off x="0" y="4219575"/>
            <a:ext cx="121602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9" name="Tijdelijke aanduiding voor tekst 1">
            <a:extLst>
              <a:ext uri="{FF2B5EF4-FFF2-40B4-BE49-F238E27FC236}">
                <a16:creationId xmlns:a16="http://schemas.microsoft.com/office/drawing/2014/main" xmlns="" id="{B8F77C8B-C100-44FB-BDE8-B47F690C7478}"/>
              </a:ext>
            </a:extLst>
          </p:cNvPr>
          <p:cNvSpPr>
            <a:spLocks noGrp="1"/>
          </p:cNvSpPr>
          <p:nvPr>
            <p:ph type="body" sz="quarter" idx="10"/>
          </p:nvPr>
        </p:nvSpPr>
        <p:spPr>
          <a:xfrm>
            <a:off x="5096255" y="696767"/>
            <a:ext cx="6476409" cy="5693866"/>
          </a:xfrm>
        </p:spPr>
        <p:txBody>
          <a:bodyPr vert="horz" wrap="square" lIns="91440" tIns="45720" rIns="91440" bIns="45720" rtlCol="0" anchor="t">
            <a:spAutoFit/>
          </a:bodyPr>
          <a:lstStyle/>
          <a:p>
            <a:pPr marL="356870" indent="-356870"/>
            <a:r>
              <a:rPr lang="nl-BE" dirty="0"/>
              <a:t>Selecteer de duikplaats uit de lijst door naam in te typen (vb. Wemeldinge</a:t>
            </a:r>
            <a:r>
              <a:rPr lang="nl-BE" dirty="0" smtClean="0"/>
              <a:t>)</a:t>
            </a:r>
          </a:p>
          <a:p>
            <a:pPr marL="356870" indent="-356870"/>
            <a:endParaRPr lang="nl-BE" dirty="0"/>
          </a:p>
          <a:p>
            <a:pPr marL="356870" indent="-356870"/>
            <a:r>
              <a:rPr lang="nl-BE" dirty="0"/>
              <a:t>Indien de duikplaats niet op de lijst voorkomt druk op </a:t>
            </a:r>
            <a:r>
              <a:rPr lang="nl-BE" dirty="0" smtClean="0"/>
              <a:t>+ Er </a:t>
            </a:r>
            <a:r>
              <a:rPr lang="nl-BE" dirty="0"/>
              <a:t>opent zich een scherm om de duikplaats te selecteren op de wereldkaart.  Breng de gegevens in druk op De plaats wordt niet opgeslagen. </a:t>
            </a:r>
            <a:endParaRPr lang="nl-BE" dirty="0" smtClean="0"/>
          </a:p>
          <a:p>
            <a:pPr marL="356870" indent="-356870"/>
            <a:endParaRPr lang="nl-BE" dirty="0"/>
          </a:p>
          <a:p>
            <a:pPr marL="356870" indent="-356870"/>
            <a:endParaRPr lang="nl-BE" dirty="0" smtClean="0"/>
          </a:p>
          <a:p>
            <a:pPr marL="356870" indent="-356870"/>
            <a:endParaRPr lang="nl-BE" dirty="0"/>
          </a:p>
          <a:p>
            <a:pPr marL="356870" indent="-356870"/>
            <a:endParaRPr lang="nl-BE" dirty="0" smtClean="0"/>
          </a:p>
          <a:p>
            <a:pPr marL="356870" indent="-356870"/>
            <a:endParaRPr lang="nl-BE" dirty="0"/>
          </a:p>
          <a:p>
            <a:pPr marL="356870" indent="-356870"/>
            <a:endParaRPr lang="nl-BE" dirty="0" smtClean="0"/>
          </a:p>
          <a:p>
            <a:pPr marL="356870" indent="-356870"/>
            <a:endParaRPr lang="nl-BE" dirty="0"/>
          </a:p>
          <a:p>
            <a:pPr marL="356870" indent="-356870"/>
            <a:r>
              <a:rPr lang="nl-BE" dirty="0" smtClean="0"/>
              <a:t>Klik op aanmaken om je duik op te slaan</a:t>
            </a:r>
            <a:endParaRPr lang="nl-BE" dirty="0"/>
          </a:p>
          <a:p>
            <a:pPr marL="356870" indent="-356870"/>
            <a:endParaRPr lang="nl-BE" dirty="0"/>
          </a:p>
        </p:txBody>
      </p:sp>
      <p:pic>
        <p:nvPicPr>
          <p:cNvPr id="15" name="Afbeelding 25">
            <a:extLst>
              <a:ext uri="{FF2B5EF4-FFF2-40B4-BE49-F238E27FC236}">
                <a16:creationId xmlns="" xmlns:a16="http://schemas.microsoft.com/office/drawing/2014/main" id="{2C0337B7-EA93-4032-A93B-B950EA181B0F}"/>
              </a:ext>
            </a:extLst>
          </p:cNvPr>
          <p:cNvPicPr>
            <a:picLocks noChangeAspect="1"/>
          </p:cNvPicPr>
          <p:nvPr/>
        </p:nvPicPr>
        <p:blipFill>
          <a:blip r:embed="rId3"/>
          <a:stretch>
            <a:fillRect/>
          </a:stretch>
        </p:blipFill>
        <p:spPr>
          <a:xfrm>
            <a:off x="462162" y="665620"/>
            <a:ext cx="4195182" cy="2949514"/>
          </a:xfrm>
          <a:prstGeom prst="rect">
            <a:avLst/>
          </a:prstGeom>
        </p:spPr>
      </p:pic>
      <p:pic>
        <p:nvPicPr>
          <p:cNvPr id="17" name="Afbeelding 3">
            <a:extLst>
              <a:ext uri="{FF2B5EF4-FFF2-40B4-BE49-F238E27FC236}">
                <a16:creationId xmlns="" xmlns:a16="http://schemas.microsoft.com/office/drawing/2014/main" id="{0D1500EE-DAA9-49C1-8449-AFA139672A2E}"/>
              </a:ext>
            </a:extLst>
          </p:cNvPr>
          <p:cNvPicPr>
            <a:picLocks noChangeAspect="1"/>
          </p:cNvPicPr>
          <p:nvPr/>
        </p:nvPicPr>
        <p:blipFill>
          <a:blip r:embed="rId4"/>
          <a:stretch>
            <a:fillRect/>
          </a:stretch>
        </p:blipFill>
        <p:spPr>
          <a:xfrm>
            <a:off x="6253362" y="3034242"/>
            <a:ext cx="3500238" cy="1929901"/>
          </a:xfrm>
          <a:prstGeom prst="rect">
            <a:avLst/>
          </a:prstGeom>
        </p:spPr>
      </p:pic>
      <p:pic>
        <p:nvPicPr>
          <p:cNvPr id="2" name="Picture 1"/>
          <p:cNvPicPr>
            <a:picLocks noChangeAspect="1"/>
          </p:cNvPicPr>
          <p:nvPr/>
        </p:nvPicPr>
        <p:blipFill>
          <a:blip r:embed="rId5"/>
          <a:stretch>
            <a:fillRect/>
          </a:stretch>
        </p:blipFill>
        <p:spPr>
          <a:xfrm>
            <a:off x="324230" y="5355434"/>
            <a:ext cx="4772025" cy="857250"/>
          </a:xfrm>
          <a:prstGeom prst="rect">
            <a:avLst/>
          </a:prstGeom>
        </p:spPr>
      </p:pic>
      <p:cxnSp>
        <p:nvCxnSpPr>
          <p:cNvPr id="6" name="Straight Arrow Connector 5"/>
          <p:cNvCxnSpPr/>
          <p:nvPr/>
        </p:nvCxnSpPr>
        <p:spPr bwMode="auto">
          <a:xfrm flipH="1">
            <a:off x="2304288" y="877824"/>
            <a:ext cx="3071376" cy="170688"/>
          </a:xfrm>
          <a:prstGeom prst="straightConnector1">
            <a:avLst/>
          </a:prstGeom>
          <a:gradFill rotWithShape="1">
            <a:gsLst>
              <a:gs pos="0">
                <a:schemeClr val="bg1"/>
              </a:gs>
              <a:gs pos="100000">
                <a:schemeClr val="bg1">
                  <a:gamma/>
                  <a:shade val="86275"/>
                  <a:invGamma/>
                </a:schemeClr>
              </a:gs>
            </a:gsLst>
            <a:lin ang="2700000" scaled="1"/>
          </a:gradFill>
          <a:ln w="22225" cap="flat" cmpd="sng" algn="ctr">
            <a:solidFill>
              <a:srgbClr val="FF0000"/>
            </a:solidFill>
            <a:prstDash val="solid"/>
            <a:round/>
            <a:headEnd type="none" w="med" len="med"/>
            <a:tailEnd type="triangle"/>
          </a:ln>
          <a:effectLst/>
        </p:spPr>
      </p:cxnSp>
      <p:cxnSp>
        <p:nvCxnSpPr>
          <p:cNvPr id="11" name="Straight Arrow Connector 10"/>
          <p:cNvCxnSpPr/>
          <p:nvPr/>
        </p:nvCxnSpPr>
        <p:spPr bwMode="auto">
          <a:xfrm flipH="1">
            <a:off x="3511296" y="877824"/>
            <a:ext cx="1864368" cy="1181160"/>
          </a:xfrm>
          <a:prstGeom prst="straightConnector1">
            <a:avLst/>
          </a:prstGeom>
          <a:gradFill rotWithShape="1">
            <a:gsLst>
              <a:gs pos="0">
                <a:schemeClr val="bg1"/>
              </a:gs>
              <a:gs pos="100000">
                <a:schemeClr val="bg1">
                  <a:gamma/>
                  <a:shade val="86275"/>
                  <a:invGamma/>
                </a:schemeClr>
              </a:gs>
            </a:gsLst>
            <a:lin ang="2700000" scaled="1"/>
          </a:gradFill>
          <a:ln w="22225" cap="flat" cmpd="sng" algn="ctr">
            <a:solidFill>
              <a:srgbClr val="FF0000"/>
            </a:solidFill>
            <a:prstDash val="solid"/>
            <a:round/>
            <a:headEnd type="none" w="med" len="med"/>
            <a:tailEnd type="triangle"/>
          </a:ln>
          <a:effectLst/>
        </p:spPr>
      </p:cxnSp>
      <p:cxnSp>
        <p:nvCxnSpPr>
          <p:cNvPr id="20" name="Straight Arrow Connector 19"/>
          <p:cNvCxnSpPr/>
          <p:nvPr/>
        </p:nvCxnSpPr>
        <p:spPr bwMode="auto">
          <a:xfrm flipH="1" flipV="1">
            <a:off x="4401312" y="5608320"/>
            <a:ext cx="974352" cy="146304"/>
          </a:xfrm>
          <a:prstGeom prst="straightConnector1">
            <a:avLst/>
          </a:prstGeom>
          <a:gradFill rotWithShape="1">
            <a:gsLst>
              <a:gs pos="0">
                <a:schemeClr val="bg1"/>
              </a:gs>
              <a:gs pos="100000">
                <a:schemeClr val="bg1">
                  <a:gamma/>
                  <a:shade val="86275"/>
                  <a:invGamma/>
                </a:schemeClr>
              </a:gs>
            </a:gsLst>
            <a:lin ang="2700000" scaled="1"/>
          </a:gradFill>
          <a:ln w="2222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289702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xmlns="" id="{94A8C9C9-2351-4266-98E8-2CB131DD07EB}"/>
              </a:ext>
            </a:extLst>
          </p:cNvPr>
          <p:cNvSpPr>
            <a:spLocks noGrp="1"/>
          </p:cNvSpPr>
          <p:nvPr>
            <p:ph type="body" sz="quarter" idx="10"/>
          </p:nvPr>
        </p:nvSpPr>
        <p:spPr>
          <a:xfrm>
            <a:off x="3486718" y="897120"/>
            <a:ext cx="6698292" cy="4610493"/>
          </a:xfrm>
        </p:spPr>
        <p:txBody>
          <a:bodyPr vert="horz" wrap="square" lIns="91440" tIns="45720" rIns="91440" bIns="45720" rtlCol="0" anchor="t">
            <a:spAutoFit/>
          </a:bodyPr>
          <a:lstStyle/>
          <a:p>
            <a:pPr marL="356870" indent="-356870"/>
            <a:r>
              <a:rPr lang="nl-BE" dirty="0" smtClean="0"/>
              <a:t>Wat is DIVES (en wat is het niet)</a:t>
            </a:r>
          </a:p>
          <a:p>
            <a:pPr marL="356870" indent="-356870"/>
            <a:r>
              <a:rPr lang="nl-BE" dirty="0"/>
              <a:t>Wat verandert </a:t>
            </a:r>
            <a:r>
              <a:rPr lang="nl-BE" dirty="0" smtClean="0"/>
              <a:t>er </a:t>
            </a:r>
            <a:r>
              <a:rPr lang="nl-BE" dirty="0"/>
              <a:t>vanaf </a:t>
            </a:r>
            <a:r>
              <a:rPr lang="nl-BE" dirty="0" smtClean="0"/>
              <a:t>1/1/2019</a:t>
            </a:r>
          </a:p>
          <a:p>
            <a:pPr marL="356870" indent="-356870"/>
            <a:r>
              <a:rPr lang="nl-BE" dirty="0" smtClean="0"/>
              <a:t>Wie doet wat in het nieuwe systeem</a:t>
            </a:r>
            <a:endParaRPr lang="nl-BE" dirty="0"/>
          </a:p>
          <a:p>
            <a:pPr marL="356870" indent="-356870"/>
            <a:r>
              <a:rPr lang="nl-BE" dirty="0" smtClean="0"/>
              <a:t>Wat betekent dit voor MIJ ?</a:t>
            </a:r>
          </a:p>
          <a:p>
            <a:pPr marL="808038" lvl="1" indent="-355600"/>
            <a:r>
              <a:rPr lang="nl-BE" dirty="0" smtClean="0"/>
              <a:t>Als beginnend duiker</a:t>
            </a:r>
          </a:p>
          <a:p>
            <a:pPr marL="808038" lvl="1" indent="-355600"/>
            <a:r>
              <a:rPr lang="nl-BE" dirty="0" smtClean="0"/>
              <a:t>Als gebreveteerd duiker</a:t>
            </a:r>
          </a:p>
          <a:p>
            <a:pPr marL="808038" lvl="1" indent="-355600"/>
            <a:r>
              <a:rPr lang="nl-BE" dirty="0" smtClean="0"/>
              <a:t>Als kandidaat 2* / 3* / 4* / AI / I1 </a:t>
            </a:r>
          </a:p>
          <a:p>
            <a:pPr marL="808038" lvl="1" indent="-355600"/>
            <a:r>
              <a:rPr lang="nl-BE" dirty="0" smtClean="0"/>
              <a:t>Als (assistent) instructeur</a:t>
            </a:r>
          </a:p>
          <a:p>
            <a:pPr marL="808038" lvl="1" indent="-355600"/>
            <a:r>
              <a:rPr lang="nl-BE" dirty="0" smtClean="0"/>
              <a:t>Als opleidingsverantwoordelijke (duikschoolleider?)</a:t>
            </a:r>
          </a:p>
          <a:p>
            <a:pPr marL="808038" lvl="1" indent="-355600"/>
            <a:r>
              <a:rPr lang="nl-BE" dirty="0" smtClean="0"/>
              <a:t>Als ledenadministrator (club secretariaat)</a:t>
            </a:r>
            <a:endParaRPr lang="en-US" dirty="0"/>
          </a:p>
          <a:p>
            <a:pPr marL="356870" indent="-356870"/>
            <a:r>
              <a:rPr lang="nl-BE" dirty="0" smtClean="0"/>
              <a:t>Overgangsmaatregelen</a:t>
            </a:r>
            <a:endParaRPr lang="nl-BE" dirty="0"/>
          </a:p>
          <a:p>
            <a:pPr marL="356870" indent="-356870"/>
            <a:r>
              <a:rPr lang="nl-BE" dirty="0" smtClean="0"/>
              <a:t>Waar kan ik hulp vinden ?</a:t>
            </a:r>
          </a:p>
          <a:p>
            <a:pPr marL="356870" indent="-356870"/>
            <a:r>
              <a:rPr lang="nl-BE" dirty="0" smtClean="0"/>
              <a:t>Vragenronde</a:t>
            </a:r>
            <a:endParaRPr lang="nl-BE" dirty="0"/>
          </a:p>
        </p:txBody>
      </p:sp>
      <p:sp>
        <p:nvSpPr>
          <p:cNvPr id="3" name="Titel 2">
            <a:extLst>
              <a:ext uri="{FF2B5EF4-FFF2-40B4-BE49-F238E27FC236}">
                <a16:creationId xmlns:a16="http://schemas.microsoft.com/office/drawing/2014/main" xmlns="" id="{8821D591-E661-432F-9EED-ABEA749C960E}"/>
              </a:ext>
            </a:extLst>
          </p:cNvPr>
          <p:cNvSpPr>
            <a:spLocks noGrp="1"/>
          </p:cNvSpPr>
          <p:nvPr>
            <p:ph type="title"/>
          </p:nvPr>
        </p:nvSpPr>
        <p:spPr/>
        <p:txBody>
          <a:bodyPr/>
          <a:lstStyle/>
          <a:p>
            <a:r>
              <a:rPr lang="nl-BE"/>
              <a:t>Inhoud</a:t>
            </a:r>
          </a:p>
        </p:txBody>
      </p:sp>
    </p:spTree>
    <p:extLst>
      <p:ext uri="{BB962C8B-B14F-4D97-AF65-F5344CB8AC3E}">
        <p14:creationId xmlns:p14="http://schemas.microsoft.com/office/powerpoint/2010/main" val="29832390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57ACCAC6-9BB8-4C25-99A7-91C95AB932E9}"/>
              </a:ext>
            </a:extLst>
          </p:cNvPr>
          <p:cNvSpPr>
            <a:spLocks noGrp="1"/>
          </p:cNvSpPr>
          <p:nvPr>
            <p:ph type="title"/>
          </p:nvPr>
        </p:nvSpPr>
        <p:spPr>
          <a:xfrm>
            <a:off x="462162" y="134071"/>
            <a:ext cx="10770283" cy="428625"/>
          </a:xfrm>
        </p:spPr>
        <p:txBody>
          <a:bodyPr/>
          <a:lstStyle/>
          <a:p>
            <a:r>
              <a:rPr lang="nl-BE" dirty="0">
                <a:solidFill>
                  <a:srgbClr val="972383"/>
                </a:solidFill>
              </a:rPr>
              <a:t>DEMO: inbrengen van een </a:t>
            </a:r>
            <a:r>
              <a:rPr lang="nl-BE" dirty="0" smtClean="0">
                <a:solidFill>
                  <a:srgbClr val="972383"/>
                </a:solidFill>
              </a:rPr>
              <a:t>duik</a:t>
            </a:r>
            <a:endParaRPr lang="nl-BE" dirty="0">
              <a:solidFill>
                <a:srgbClr val="972383"/>
              </a:solidFill>
            </a:endParaRPr>
          </a:p>
        </p:txBody>
      </p:sp>
      <p:sp>
        <p:nvSpPr>
          <p:cNvPr id="16" name="Rechthoek 15">
            <a:extLst>
              <a:ext uri="{FF2B5EF4-FFF2-40B4-BE49-F238E27FC236}">
                <a16:creationId xmlns:a16="http://schemas.microsoft.com/office/drawing/2014/main" xmlns="" id="{AD4BC2F5-A86D-4D06-930C-C111D35BCBDC}"/>
              </a:ext>
            </a:extLst>
          </p:cNvPr>
          <p:cNvSpPr>
            <a:spLocks noChangeAspect="1"/>
          </p:cNvSpPr>
          <p:nvPr/>
        </p:nvSpPr>
        <p:spPr bwMode="auto">
          <a:xfrm>
            <a:off x="5375664" y="2058984"/>
            <a:ext cx="653143" cy="168650"/>
          </a:xfrm>
          <a:prstGeom prst="rect">
            <a:avLst/>
          </a:prstGeom>
          <a:solidFill>
            <a:schemeClr val="bg1"/>
          </a:solidFill>
          <a:ln w="3175"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endParaRPr lang="nl-BE" err="1">
              <a:solidFill>
                <a:schemeClr val="tx1">
                  <a:lumMod val="65000"/>
                  <a:lumOff val="35000"/>
                </a:schemeClr>
              </a:solidFill>
              <a:latin typeface="Helvetica 35" pitchFamily="34" charset="0"/>
            </a:endParaRPr>
          </a:p>
        </p:txBody>
      </p:sp>
      <p:sp>
        <p:nvSpPr>
          <p:cNvPr id="5" name="Rectangle 2"/>
          <p:cNvSpPr>
            <a:spLocks noChangeArrowheads="1"/>
          </p:cNvSpPr>
          <p:nvPr/>
        </p:nvSpPr>
        <p:spPr bwMode="auto">
          <a:xfrm>
            <a:off x="0" y="0"/>
            <a:ext cx="12160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7" name="Rectangle 3"/>
          <p:cNvSpPr>
            <a:spLocks noChangeArrowheads="1"/>
          </p:cNvSpPr>
          <p:nvPr/>
        </p:nvSpPr>
        <p:spPr bwMode="auto">
          <a:xfrm>
            <a:off x="0" y="4219575"/>
            <a:ext cx="121602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9" name="Tijdelijke aanduiding voor tekst 1">
            <a:extLst>
              <a:ext uri="{FF2B5EF4-FFF2-40B4-BE49-F238E27FC236}">
                <a16:creationId xmlns:a16="http://schemas.microsoft.com/office/drawing/2014/main" xmlns="" id="{B8F77C8B-C100-44FB-BDE8-B47F690C7478}"/>
              </a:ext>
            </a:extLst>
          </p:cNvPr>
          <p:cNvSpPr>
            <a:spLocks noGrp="1"/>
          </p:cNvSpPr>
          <p:nvPr>
            <p:ph type="body" sz="quarter" idx="10"/>
          </p:nvPr>
        </p:nvSpPr>
        <p:spPr>
          <a:xfrm>
            <a:off x="2841920" y="3414544"/>
            <a:ext cx="6476409" cy="1015663"/>
          </a:xfrm>
        </p:spPr>
        <p:txBody>
          <a:bodyPr vert="horz" wrap="square" lIns="91440" tIns="45720" rIns="91440" bIns="45720" rtlCol="0" anchor="t">
            <a:spAutoFit/>
          </a:bodyPr>
          <a:lstStyle/>
          <a:p>
            <a:pPr marL="0" indent="0" algn="ctr">
              <a:buNone/>
            </a:pPr>
            <a:r>
              <a:rPr lang="nl-BE" dirty="0" smtClean="0">
                <a:solidFill>
                  <a:srgbClr val="FF0000"/>
                </a:solidFill>
              </a:rPr>
              <a:t>Lees de boodschap: omdat statistieken worden aangepast, en IDEAL vergoedingen berekend, zijn deze gegevens NOOIT meer aanpasbaar.</a:t>
            </a:r>
            <a:endParaRPr lang="nl-BE" dirty="0">
              <a:solidFill>
                <a:srgbClr val="FF0000"/>
              </a:solidFill>
            </a:endParaRPr>
          </a:p>
        </p:txBody>
      </p:sp>
      <p:pic>
        <p:nvPicPr>
          <p:cNvPr id="4" name="Picture 3"/>
          <p:cNvPicPr>
            <a:picLocks noChangeAspect="1"/>
          </p:cNvPicPr>
          <p:nvPr/>
        </p:nvPicPr>
        <p:blipFill>
          <a:blip r:embed="rId3"/>
          <a:stretch>
            <a:fillRect/>
          </a:stretch>
        </p:blipFill>
        <p:spPr>
          <a:xfrm>
            <a:off x="2461694" y="872074"/>
            <a:ext cx="7134225" cy="2200275"/>
          </a:xfrm>
          <a:prstGeom prst="rect">
            <a:avLst/>
          </a:prstGeom>
        </p:spPr>
      </p:pic>
    </p:spTree>
    <p:extLst>
      <p:ext uri="{BB962C8B-B14F-4D97-AF65-F5344CB8AC3E}">
        <p14:creationId xmlns:p14="http://schemas.microsoft.com/office/powerpoint/2010/main" val="4955114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57ACCAC6-9BB8-4C25-99A7-91C95AB932E9}"/>
              </a:ext>
            </a:extLst>
          </p:cNvPr>
          <p:cNvSpPr>
            <a:spLocks noGrp="1"/>
          </p:cNvSpPr>
          <p:nvPr>
            <p:ph type="title"/>
          </p:nvPr>
        </p:nvSpPr>
        <p:spPr>
          <a:xfrm>
            <a:off x="462162" y="134071"/>
            <a:ext cx="10770283" cy="428625"/>
          </a:xfrm>
        </p:spPr>
        <p:txBody>
          <a:bodyPr/>
          <a:lstStyle/>
          <a:p>
            <a:r>
              <a:rPr lang="nl-BE" dirty="0">
                <a:solidFill>
                  <a:srgbClr val="972383"/>
                </a:solidFill>
              </a:rPr>
              <a:t>DEMO: inbrengen van een </a:t>
            </a:r>
            <a:r>
              <a:rPr lang="nl-BE" dirty="0" smtClean="0">
                <a:solidFill>
                  <a:srgbClr val="972383"/>
                </a:solidFill>
              </a:rPr>
              <a:t>duik</a:t>
            </a:r>
            <a:endParaRPr lang="nl-BE" dirty="0">
              <a:solidFill>
                <a:srgbClr val="972383"/>
              </a:solidFill>
            </a:endParaRPr>
          </a:p>
        </p:txBody>
      </p:sp>
      <p:sp>
        <p:nvSpPr>
          <p:cNvPr id="16" name="Rechthoek 15">
            <a:extLst>
              <a:ext uri="{FF2B5EF4-FFF2-40B4-BE49-F238E27FC236}">
                <a16:creationId xmlns:a16="http://schemas.microsoft.com/office/drawing/2014/main" xmlns="" id="{AD4BC2F5-A86D-4D06-930C-C111D35BCBDC}"/>
              </a:ext>
            </a:extLst>
          </p:cNvPr>
          <p:cNvSpPr>
            <a:spLocks noChangeAspect="1"/>
          </p:cNvSpPr>
          <p:nvPr/>
        </p:nvSpPr>
        <p:spPr bwMode="auto">
          <a:xfrm>
            <a:off x="5375664" y="2058984"/>
            <a:ext cx="653143" cy="168650"/>
          </a:xfrm>
          <a:prstGeom prst="rect">
            <a:avLst/>
          </a:prstGeom>
          <a:solidFill>
            <a:schemeClr val="bg1"/>
          </a:solidFill>
          <a:ln w="3175"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endParaRPr lang="nl-BE" err="1">
              <a:solidFill>
                <a:schemeClr val="tx1">
                  <a:lumMod val="65000"/>
                  <a:lumOff val="35000"/>
                </a:schemeClr>
              </a:solidFill>
              <a:latin typeface="Helvetica 35" pitchFamily="34" charset="0"/>
            </a:endParaRPr>
          </a:p>
        </p:txBody>
      </p:sp>
      <p:sp>
        <p:nvSpPr>
          <p:cNvPr id="5" name="Rectangle 2"/>
          <p:cNvSpPr>
            <a:spLocks noChangeArrowheads="1"/>
          </p:cNvSpPr>
          <p:nvPr/>
        </p:nvSpPr>
        <p:spPr bwMode="auto">
          <a:xfrm>
            <a:off x="0" y="0"/>
            <a:ext cx="12160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7" name="Rectangle 3"/>
          <p:cNvSpPr>
            <a:spLocks noChangeArrowheads="1"/>
          </p:cNvSpPr>
          <p:nvPr/>
        </p:nvSpPr>
        <p:spPr bwMode="auto">
          <a:xfrm>
            <a:off x="0" y="4219575"/>
            <a:ext cx="121602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9" name="Tijdelijke aanduiding voor tekst 1">
            <a:extLst>
              <a:ext uri="{FF2B5EF4-FFF2-40B4-BE49-F238E27FC236}">
                <a16:creationId xmlns:a16="http://schemas.microsoft.com/office/drawing/2014/main" xmlns="" id="{B8F77C8B-C100-44FB-BDE8-B47F690C7478}"/>
              </a:ext>
            </a:extLst>
          </p:cNvPr>
          <p:cNvSpPr>
            <a:spLocks noGrp="1"/>
          </p:cNvSpPr>
          <p:nvPr>
            <p:ph type="body" sz="quarter" idx="10"/>
          </p:nvPr>
        </p:nvSpPr>
        <p:spPr>
          <a:xfrm>
            <a:off x="597407" y="629140"/>
            <a:ext cx="10777729" cy="5570756"/>
          </a:xfrm>
        </p:spPr>
        <p:txBody>
          <a:bodyPr vert="horz" wrap="square" lIns="91440" tIns="45720" rIns="91440" bIns="45720" rtlCol="0" anchor="t">
            <a:spAutoFit/>
          </a:bodyPr>
          <a:lstStyle/>
          <a:p>
            <a:pPr marL="356870" indent="-356870"/>
            <a:r>
              <a:rPr lang="nl-BE" dirty="0" smtClean="0"/>
              <a:t>Refresh je browser (F5) en je duik zal nu op je timeline staan</a:t>
            </a:r>
          </a:p>
          <a:p>
            <a:pPr marL="356870" indent="-356870"/>
            <a:endParaRPr lang="nl-BE" dirty="0"/>
          </a:p>
          <a:p>
            <a:pPr marL="356870" indent="-356870"/>
            <a:endParaRPr lang="nl-BE" dirty="0" smtClean="0"/>
          </a:p>
          <a:p>
            <a:pPr marL="356870" indent="-356870"/>
            <a:endParaRPr lang="nl-BE" dirty="0"/>
          </a:p>
          <a:p>
            <a:pPr marL="356870" indent="-356870"/>
            <a:endParaRPr lang="nl-BE" dirty="0" smtClean="0"/>
          </a:p>
          <a:p>
            <a:pPr marL="356870" indent="-356870"/>
            <a:r>
              <a:rPr lang="nl-BE" dirty="0" smtClean="0"/>
              <a:t>Klik op de titel om meer details te tonen</a:t>
            </a:r>
          </a:p>
          <a:p>
            <a:pPr marL="356870" indent="-356870"/>
            <a:endParaRPr lang="nl-BE" dirty="0"/>
          </a:p>
          <a:p>
            <a:pPr marL="356870" indent="-356870"/>
            <a:endParaRPr lang="nl-BE" dirty="0" smtClean="0"/>
          </a:p>
          <a:p>
            <a:pPr marL="356870" indent="-356870"/>
            <a:endParaRPr lang="nl-BE" dirty="0"/>
          </a:p>
          <a:p>
            <a:pPr marL="356870" indent="-356870"/>
            <a:endParaRPr lang="nl-BE" dirty="0" smtClean="0"/>
          </a:p>
          <a:p>
            <a:pPr marL="356870" indent="-356870"/>
            <a:endParaRPr lang="nl-BE" dirty="0"/>
          </a:p>
          <a:p>
            <a:pPr marL="356870" indent="-356870"/>
            <a:endParaRPr lang="nl-BE" dirty="0" smtClean="0"/>
          </a:p>
          <a:p>
            <a:pPr marL="356870" indent="-356870"/>
            <a:endParaRPr lang="nl-BE" dirty="0"/>
          </a:p>
          <a:p>
            <a:pPr marL="356870" indent="-356870"/>
            <a:r>
              <a:rPr lang="nl-BE" dirty="0" smtClean="0"/>
              <a:t>Of op het potloodje om enkele aanvullingen aan te brengen (zie later)</a:t>
            </a:r>
          </a:p>
          <a:p>
            <a:pPr marL="356870" indent="-356870"/>
            <a:endParaRPr lang="nl-BE" dirty="0" smtClean="0"/>
          </a:p>
        </p:txBody>
      </p:sp>
      <p:pic>
        <p:nvPicPr>
          <p:cNvPr id="4" name="Picture 3"/>
          <p:cNvPicPr>
            <a:picLocks noChangeAspect="1"/>
          </p:cNvPicPr>
          <p:nvPr/>
        </p:nvPicPr>
        <p:blipFill>
          <a:blip r:embed="rId3"/>
          <a:stretch>
            <a:fillRect/>
          </a:stretch>
        </p:blipFill>
        <p:spPr>
          <a:xfrm>
            <a:off x="1633728" y="1011464"/>
            <a:ext cx="6962766" cy="1381113"/>
          </a:xfrm>
          <a:prstGeom prst="rect">
            <a:avLst/>
          </a:prstGeom>
        </p:spPr>
      </p:pic>
      <p:pic>
        <p:nvPicPr>
          <p:cNvPr id="8" name="Picture 7"/>
          <p:cNvPicPr>
            <a:picLocks noChangeAspect="1"/>
          </p:cNvPicPr>
          <p:nvPr/>
        </p:nvPicPr>
        <p:blipFill>
          <a:blip r:embed="rId4"/>
          <a:stretch>
            <a:fillRect/>
          </a:stretch>
        </p:blipFill>
        <p:spPr>
          <a:xfrm>
            <a:off x="2121408" y="2824812"/>
            <a:ext cx="5193792" cy="2568771"/>
          </a:xfrm>
          <a:prstGeom prst="rect">
            <a:avLst/>
          </a:prstGeom>
        </p:spPr>
      </p:pic>
    </p:spTree>
    <p:extLst>
      <p:ext uri="{BB962C8B-B14F-4D97-AF65-F5344CB8AC3E}">
        <p14:creationId xmlns:p14="http://schemas.microsoft.com/office/powerpoint/2010/main" val="13355442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57ACCAC6-9BB8-4C25-99A7-91C95AB932E9}"/>
              </a:ext>
            </a:extLst>
          </p:cNvPr>
          <p:cNvSpPr>
            <a:spLocks noGrp="1"/>
          </p:cNvSpPr>
          <p:nvPr>
            <p:ph type="title"/>
          </p:nvPr>
        </p:nvSpPr>
        <p:spPr/>
        <p:txBody>
          <a:bodyPr/>
          <a:lstStyle/>
          <a:p>
            <a:r>
              <a:rPr lang="nl-BE" dirty="0" smtClean="0"/>
              <a:t>Wat veranderd er voor GEBREVETEERDE DUIKER</a:t>
            </a:r>
            <a:endParaRPr lang="nl-BE" dirty="0"/>
          </a:p>
        </p:txBody>
      </p:sp>
      <p:sp>
        <p:nvSpPr>
          <p:cNvPr id="16" name="Rechthoek 15">
            <a:extLst>
              <a:ext uri="{FF2B5EF4-FFF2-40B4-BE49-F238E27FC236}">
                <a16:creationId xmlns:a16="http://schemas.microsoft.com/office/drawing/2014/main" xmlns="" id="{AD4BC2F5-A86D-4D06-930C-C111D35BCBDC}"/>
              </a:ext>
            </a:extLst>
          </p:cNvPr>
          <p:cNvSpPr>
            <a:spLocks noChangeAspect="1"/>
          </p:cNvSpPr>
          <p:nvPr/>
        </p:nvSpPr>
        <p:spPr bwMode="auto">
          <a:xfrm>
            <a:off x="5375664" y="2058984"/>
            <a:ext cx="653143" cy="168650"/>
          </a:xfrm>
          <a:prstGeom prst="rect">
            <a:avLst/>
          </a:prstGeom>
          <a:solidFill>
            <a:schemeClr val="bg1"/>
          </a:solidFill>
          <a:ln w="3175"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endParaRPr lang="nl-BE" err="1">
              <a:solidFill>
                <a:schemeClr val="tx1">
                  <a:lumMod val="65000"/>
                  <a:lumOff val="35000"/>
                </a:schemeClr>
              </a:solidFill>
              <a:latin typeface="Helvetica 35" pitchFamily="34" charset="0"/>
            </a:endParaRPr>
          </a:p>
        </p:txBody>
      </p:sp>
      <p:sp>
        <p:nvSpPr>
          <p:cNvPr id="5" name="Rectangle 2"/>
          <p:cNvSpPr>
            <a:spLocks noChangeArrowheads="1"/>
          </p:cNvSpPr>
          <p:nvPr/>
        </p:nvSpPr>
        <p:spPr bwMode="auto">
          <a:xfrm>
            <a:off x="0" y="0"/>
            <a:ext cx="12160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7" name="Rectangle 3"/>
          <p:cNvSpPr>
            <a:spLocks noChangeArrowheads="1"/>
          </p:cNvSpPr>
          <p:nvPr/>
        </p:nvSpPr>
        <p:spPr bwMode="auto">
          <a:xfrm>
            <a:off x="0" y="4219575"/>
            <a:ext cx="121602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2" name="Tijdelijke aanduiding voor tekst 1">
            <a:extLst>
              <a:ext uri="{FF2B5EF4-FFF2-40B4-BE49-F238E27FC236}">
                <a16:creationId xmlns:a16="http://schemas.microsoft.com/office/drawing/2014/main" xmlns="" id="{B8F77C8B-C100-44FB-BDE8-B47F690C7478}"/>
              </a:ext>
            </a:extLst>
          </p:cNvPr>
          <p:cNvSpPr>
            <a:spLocks noGrp="1"/>
          </p:cNvSpPr>
          <p:nvPr>
            <p:ph type="body" sz="quarter" idx="10"/>
          </p:nvPr>
        </p:nvSpPr>
        <p:spPr>
          <a:xfrm>
            <a:off x="645995" y="635848"/>
            <a:ext cx="10765623" cy="1815882"/>
          </a:xfrm>
        </p:spPr>
        <p:txBody>
          <a:bodyPr vert="horz" lIns="91440" tIns="45720" rIns="91440" bIns="45720" rtlCol="0" anchor="t">
            <a:spAutoFit/>
          </a:bodyPr>
          <a:lstStyle/>
          <a:p>
            <a:pPr marL="356870" indent="-356870"/>
            <a:r>
              <a:rPr lang="nl-BE" dirty="0" smtClean="0"/>
              <a:t>= duiker die (nog) geen hoger brevet nastreeft</a:t>
            </a:r>
          </a:p>
          <a:p>
            <a:pPr marL="356870" indent="-356870"/>
            <a:r>
              <a:rPr lang="nl-BE" dirty="0" smtClean="0"/>
              <a:t>Initiliseren van duikstatistieken</a:t>
            </a:r>
          </a:p>
          <a:p>
            <a:pPr marL="356870" indent="-356870"/>
            <a:r>
              <a:rPr lang="nl-BE" dirty="0" smtClean="0"/>
              <a:t>Aanduiden van coaches </a:t>
            </a:r>
          </a:p>
          <a:p>
            <a:pPr marL="356870" indent="-356870"/>
            <a:r>
              <a:rPr lang="nl-BE" dirty="0" smtClean="0"/>
              <a:t>Invoeren van duiken ten einde de statistieken bij te houden. </a:t>
            </a:r>
            <a:r>
              <a:rPr lang="nl-BE" b="1" dirty="0" smtClean="0"/>
              <a:t>Af </a:t>
            </a:r>
            <a:r>
              <a:rPr lang="nl-BE" b="1" dirty="0"/>
              <a:t>te spreken met </a:t>
            </a:r>
            <a:r>
              <a:rPr lang="nl-BE" b="1" dirty="0" smtClean="0"/>
              <a:t>buddies teneinde </a:t>
            </a:r>
            <a:r>
              <a:rPr lang="nl-BE" b="1" dirty="0"/>
              <a:t>dubbele invoer te </a:t>
            </a:r>
            <a:r>
              <a:rPr lang="nl-BE" b="1" dirty="0" smtClean="0"/>
              <a:t>vermijden</a:t>
            </a:r>
            <a:r>
              <a:rPr lang="nl-BE" b="1" dirty="0"/>
              <a:t> </a:t>
            </a:r>
            <a:r>
              <a:rPr lang="nl-BE" b="1" dirty="0" smtClean="0"/>
              <a:t>!</a:t>
            </a:r>
            <a:endParaRPr lang="nl-BE" b="1" dirty="0"/>
          </a:p>
        </p:txBody>
      </p:sp>
    </p:spTree>
    <p:extLst>
      <p:ext uri="{BB962C8B-B14F-4D97-AF65-F5344CB8AC3E}">
        <p14:creationId xmlns:p14="http://schemas.microsoft.com/office/powerpoint/2010/main" val="76528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57ACCAC6-9BB8-4C25-99A7-91C95AB932E9}"/>
              </a:ext>
            </a:extLst>
          </p:cNvPr>
          <p:cNvSpPr>
            <a:spLocks noGrp="1"/>
          </p:cNvSpPr>
          <p:nvPr>
            <p:ph type="title"/>
          </p:nvPr>
        </p:nvSpPr>
        <p:spPr/>
        <p:txBody>
          <a:bodyPr/>
          <a:lstStyle/>
          <a:p>
            <a:r>
              <a:rPr lang="nl-BE" dirty="0" smtClean="0">
                <a:solidFill>
                  <a:srgbClr val="972383"/>
                </a:solidFill>
              </a:rPr>
              <a:t>DEMO: initializeren statistieken</a:t>
            </a:r>
            <a:endParaRPr lang="nl-BE" dirty="0">
              <a:solidFill>
                <a:srgbClr val="972383"/>
              </a:solidFill>
            </a:endParaRPr>
          </a:p>
        </p:txBody>
      </p:sp>
      <p:sp>
        <p:nvSpPr>
          <p:cNvPr id="16" name="Rechthoek 15">
            <a:extLst>
              <a:ext uri="{FF2B5EF4-FFF2-40B4-BE49-F238E27FC236}">
                <a16:creationId xmlns:a16="http://schemas.microsoft.com/office/drawing/2014/main" xmlns="" id="{AD4BC2F5-A86D-4D06-930C-C111D35BCBDC}"/>
              </a:ext>
            </a:extLst>
          </p:cNvPr>
          <p:cNvSpPr>
            <a:spLocks noChangeAspect="1"/>
          </p:cNvSpPr>
          <p:nvPr/>
        </p:nvSpPr>
        <p:spPr bwMode="auto">
          <a:xfrm>
            <a:off x="5375664" y="2058984"/>
            <a:ext cx="653143" cy="168650"/>
          </a:xfrm>
          <a:prstGeom prst="rect">
            <a:avLst/>
          </a:prstGeom>
          <a:solidFill>
            <a:schemeClr val="bg1"/>
          </a:solidFill>
          <a:ln w="3175"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endParaRPr lang="nl-BE" err="1">
              <a:solidFill>
                <a:schemeClr val="tx1">
                  <a:lumMod val="65000"/>
                  <a:lumOff val="35000"/>
                </a:schemeClr>
              </a:solidFill>
              <a:latin typeface="Helvetica 35" pitchFamily="34" charset="0"/>
            </a:endParaRPr>
          </a:p>
        </p:txBody>
      </p:sp>
      <p:sp>
        <p:nvSpPr>
          <p:cNvPr id="5" name="Rectangle 2"/>
          <p:cNvSpPr>
            <a:spLocks noChangeArrowheads="1"/>
          </p:cNvSpPr>
          <p:nvPr/>
        </p:nvSpPr>
        <p:spPr bwMode="auto">
          <a:xfrm>
            <a:off x="0" y="0"/>
            <a:ext cx="12160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7" name="Rectangle 3"/>
          <p:cNvSpPr>
            <a:spLocks noChangeArrowheads="1"/>
          </p:cNvSpPr>
          <p:nvPr/>
        </p:nvSpPr>
        <p:spPr bwMode="auto">
          <a:xfrm>
            <a:off x="0" y="4219575"/>
            <a:ext cx="121602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2" name="Tijdelijke aanduiding voor tekst 1">
            <a:extLst>
              <a:ext uri="{FF2B5EF4-FFF2-40B4-BE49-F238E27FC236}">
                <a16:creationId xmlns:a16="http://schemas.microsoft.com/office/drawing/2014/main" xmlns="" id="{B8F77C8B-C100-44FB-BDE8-B47F690C7478}"/>
              </a:ext>
            </a:extLst>
          </p:cNvPr>
          <p:cNvSpPr>
            <a:spLocks noGrp="1"/>
          </p:cNvSpPr>
          <p:nvPr>
            <p:ph type="body" sz="quarter" idx="10"/>
          </p:nvPr>
        </p:nvSpPr>
        <p:spPr>
          <a:xfrm>
            <a:off x="5632704" y="830282"/>
            <a:ext cx="5830232" cy="4770537"/>
          </a:xfrm>
        </p:spPr>
        <p:txBody>
          <a:bodyPr vert="horz" wrap="square" lIns="91440" tIns="45720" rIns="91440" bIns="45720" rtlCol="0" anchor="t">
            <a:spAutoFit/>
          </a:bodyPr>
          <a:lstStyle/>
          <a:p>
            <a:pPr marL="356870" indent="-356870"/>
            <a:endParaRPr lang="nl-BE" dirty="0" smtClean="0"/>
          </a:p>
          <a:p>
            <a:pPr marL="356870" indent="-356870"/>
            <a:r>
              <a:rPr lang="nl-BE" dirty="0" smtClean="0"/>
              <a:t>Klik op INITIALISEER</a:t>
            </a:r>
            <a:endParaRPr lang="nl-BE" dirty="0"/>
          </a:p>
          <a:p>
            <a:pPr marL="356870" indent="-356870"/>
            <a:r>
              <a:rPr lang="nl-BE" dirty="0" smtClean="0"/>
              <a:t>Vul de getallen verder aan naar best vermogen. </a:t>
            </a:r>
          </a:p>
          <a:p>
            <a:pPr marL="356870" indent="-356870"/>
            <a:r>
              <a:rPr lang="nl-BE" dirty="0" smtClean="0"/>
              <a:t>Totaal aantal duiken en duikuren zijn verplichte velden, de rest facultatief maar tellen mogelijk als voorwaarde(n) voor een hoger brevet</a:t>
            </a:r>
          </a:p>
          <a:p>
            <a:pPr marL="356870" indent="-356870"/>
            <a:r>
              <a:rPr lang="nl-BE" dirty="0" smtClean="0">
                <a:solidFill>
                  <a:srgbClr val="FF0000"/>
                </a:solidFill>
              </a:rPr>
              <a:t>Tot nader order kan je dit nog steeds invullen en zelfs overschrijven. Niet duidelijk wanneer dit niet meer mogelijk is</a:t>
            </a:r>
          </a:p>
          <a:p>
            <a:pPr marL="356870" indent="-356870"/>
            <a:endParaRPr lang="nl-BE" dirty="0"/>
          </a:p>
          <a:p>
            <a:pPr marL="356870" indent="-356870"/>
            <a:r>
              <a:rPr lang="nl-BE" dirty="0" smtClean="0"/>
              <a:t>Klik op bewaren, en je statistieken op je pagina worden bijgewerkt</a:t>
            </a:r>
          </a:p>
        </p:txBody>
      </p:sp>
      <p:pic>
        <p:nvPicPr>
          <p:cNvPr id="4" name="Picture 3"/>
          <p:cNvPicPr>
            <a:picLocks noChangeAspect="1"/>
          </p:cNvPicPr>
          <p:nvPr/>
        </p:nvPicPr>
        <p:blipFill>
          <a:blip r:embed="rId3"/>
          <a:stretch>
            <a:fillRect/>
          </a:stretch>
        </p:blipFill>
        <p:spPr>
          <a:xfrm>
            <a:off x="474354" y="684575"/>
            <a:ext cx="4905862" cy="5961802"/>
          </a:xfrm>
          <a:prstGeom prst="rect">
            <a:avLst/>
          </a:prstGeom>
        </p:spPr>
      </p:pic>
      <p:pic>
        <p:nvPicPr>
          <p:cNvPr id="6" name="Picture 5"/>
          <p:cNvPicPr>
            <a:picLocks noChangeAspect="1"/>
          </p:cNvPicPr>
          <p:nvPr/>
        </p:nvPicPr>
        <p:blipFill>
          <a:blip r:embed="rId4"/>
          <a:stretch>
            <a:fillRect/>
          </a:stretch>
        </p:blipFill>
        <p:spPr>
          <a:xfrm>
            <a:off x="6019025" y="792163"/>
            <a:ext cx="3273616" cy="355652"/>
          </a:xfrm>
          <a:prstGeom prst="rect">
            <a:avLst/>
          </a:prstGeom>
        </p:spPr>
      </p:pic>
      <p:cxnSp>
        <p:nvCxnSpPr>
          <p:cNvPr id="9" name="Straight Arrow Connector 8"/>
          <p:cNvCxnSpPr/>
          <p:nvPr/>
        </p:nvCxnSpPr>
        <p:spPr bwMode="auto">
          <a:xfrm flipH="1">
            <a:off x="3877056" y="2414016"/>
            <a:ext cx="1970247" cy="426720"/>
          </a:xfrm>
          <a:prstGeom prst="straightConnector1">
            <a:avLst/>
          </a:prstGeom>
          <a:gradFill rotWithShape="1">
            <a:gsLst>
              <a:gs pos="0">
                <a:schemeClr val="bg1"/>
              </a:gs>
              <a:gs pos="100000">
                <a:schemeClr val="bg1">
                  <a:gamma/>
                  <a:shade val="86275"/>
                  <a:invGamma/>
                </a:schemeClr>
              </a:gs>
            </a:gsLst>
            <a:lin ang="2700000" scaled="1"/>
          </a:gradFill>
          <a:ln w="22225" cap="flat" cmpd="sng" algn="ctr">
            <a:solidFill>
              <a:srgbClr val="FF0000"/>
            </a:solidFill>
            <a:prstDash val="solid"/>
            <a:round/>
            <a:headEnd type="none" w="med" len="med"/>
            <a:tailEnd type="triangle"/>
          </a:ln>
          <a:effectLst/>
        </p:spPr>
      </p:cxnSp>
      <p:cxnSp>
        <p:nvCxnSpPr>
          <p:cNvPr id="11" name="Straight Arrow Connector 10"/>
          <p:cNvCxnSpPr/>
          <p:nvPr/>
        </p:nvCxnSpPr>
        <p:spPr bwMode="auto">
          <a:xfrm flipH="1">
            <a:off x="4743750" y="2449141"/>
            <a:ext cx="1103553" cy="389191"/>
          </a:xfrm>
          <a:prstGeom prst="straightConnector1">
            <a:avLst/>
          </a:prstGeom>
          <a:gradFill rotWithShape="1">
            <a:gsLst>
              <a:gs pos="0">
                <a:schemeClr val="bg1"/>
              </a:gs>
              <a:gs pos="100000">
                <a:schemeClr val="bg1">
                  <a:gamma/>
                  <a:shade val="86275"/>
                  <a:invGamma/>
                </a:schemeClr>
              </a:gs>
            </a:gsLst>
            <a:lin ang="2700000" scaled="1"/>
          </a:gradFill>
          <a:ln w="22225" cap="flat" cmpd="sng" algn="ctr">
            <a:solidFill>
              <a:srgbClr val="FF0000"/>
            </a:solidFill>
            <a:prstDash val="solid"/>
            <a:round/>
            <a:headEnd type="none" w="med" len="med"/>
            <a:tailEnd type="triangle"/>
          </a:ln>
          <a:effectLst/>
        </p:spPr>
      </p:cxnSp>
      <p:cxnSp>
        <p:nvCxnSpPr>
          <p:cNvPr id="13" name="Straight Arrow Connector 12"/>
          <p:cNvCxnSpPr/>
          <p:nvPr/>
        </p:nvCxnSpPr>
        <p:spPr bwMode="auto">
          <a:xfrm flipH="1">
            <a:off x="4364736" y="5035296"/>
            <a:ext cx="1482567" cy="1304544"/>
          </a:xfrm>
          <a:prstGeom prst="straightConnector1">
            <a:avLst/>
          </a:prstGeom>
          <a:gradFill rotWithShape="1">
            <a:gsLst>
              <a:gs pos="0">
                <a:schemeClr val="bg1"/>
              </a:gs>
              <a:gs pos="100000">
                <a:schemeClr val="bg1">
                  <a:gamma/>
                  <a:shade val="86275"/>
                  <a:invGamma/>
                </a:schemeClr>
              </a:gs>
            </a:gsLst>
            <a:lin ang="2700000" scaled="1"/>
          </a:gradFill>
          <a:ln w="2222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52001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57ACCAC6-9BB8-4C25-99A7-91C95AB932E9}"/>
              </a:ext>
            </a:extLst>
          </p:cNvPr>
          <p:cNvSpPr>
            <a:spLocks noGrp="1"/>
          </p:cNvSpPr>
          <p:nvPr>
            <p:ph type="title"/>
          </p:nvPr>
        </p:nvSpPr>
        <p:spPr/>
        <p:txBody>
          <a:bodyPr/>
          <a:lstStyle/>
          <a:p>
            <a:r>
              <a:rPr lang="nl-BE" dirty="0" smtClean="0">
                <a:solidFill>
                  <a:srgbClr val="972383"/>
                </a:solidFill>
              </a:rPr>
              <a:t>DEMO: Dive chat</a:t>
            </a:r>
            <a:endParaRPr lang="nl-BE" dirty="0">
              <a:solidFill>
                <a:srgbClr val="972383"/>
              </a:solidFill>
            </a:endParaRPr>
          </a:p>
        </p:txBody>
      </p:sp>
      <p:sp>
        <p:nvSpPr>
          <p:cNvPr id="16" name="Rechthoek 15">
            <a:extLst>
              <a:ext uri="{FF2B5EF4-FFF2-40B4-BE49-F238E27FC236}">
                <a16:creationId xmlns:a16="http://schemas.microsoft.com/office/drawing/2014/main" xmlns="" id="{AD4BC2F5-A86D-4D06-930C-C111D35BCBDC}"/>
              </a:ext>
            </a:extLst>
          </p:cNvPr>
          <p:cNvSpPr>
            <a:spLocks noChangeAspect="1"/>
          </p:cNvSpPr>
          <p:nvPr/>
        </p:nvSpPr>
        <p:spPr bwMode="auto">
          <a:xfrm>
            <a:off x="5375664" y="2058984"/>
            <a:ext cx="653143" cy="168650"/>
          </a:xfrm>
          <a:prstGeom prst="rect">
            <a:avLst/>
          </a:prstGeom>
          <a:solidFill>
            <a:schemeClr val="bg1"/>
          </a:solidFill>
          <a:ln w="3175"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endParaRPr lang="nl-BE" err="1">
              <a:solidFill>
                <a:schemeClr val="tx1">
                  <a:lumMod val="65000"/>
                  <a:lumOff val="35000"/>
                </a:schemeClr>
              </a:solidFill>
              <a:latin typeface="Helvetica 35" pitchFamily="34" charset="0"/>
            </a:endParaRPr>
          </a:p>
        </p:txBody>
      </p:sp>
      <p:sp>
        <p:nvSpPr>
          <p:cNvPr id="5" name="Rectangle 2"/>
          <p:cNvSpPr>
            <a:spLocks noChangeArrowheads="1"/>
          </p:cNvSpPr>
          <p:nvPr/>
        </p:nvSpPr>
        <p:spPr bwMode="auto">
          <a:xfrm>
            <a:off x="0" y="0"/>
            <a:ext cx="12160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7" name="Rectangle 3"/>
          <p:cNvSpPr>
            <a:spLocks noChangeArrowheads="1"/>
          </p:cNvSpPr>
          <p:nvPr/>
        </p:nvSpPr>
        <p:spPr bwMode="auto">
          <a:xfrm>
            <a:off x="0" y="4219575"/>
            <a:ext cx="121602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2" name="Tijdelijke aanduiding voor tekst 1">
            <a:extLst>
              <a:ext uri="{FF2B5EF4-FFF2-40B4-BE49-F238E27FC236}">
                <a16:creationId xmlns:a16="http://schemas.microsoft.com/office/drawing/2014/main" xmlns="" id="{B8F77C8B-C100-44FB-BDE8-B47F690C7478}"/>
              </a:ext>
            </a:extLst>
          </p:cNvPr>
          <p:cNvSpPr>
            <a:spLocks noGrp="1"/>
          </p:cNvSpPr>
          <p:nvPr>
            <p:ph type="body" sz="quarter" idx="10"/>
          </p:nvPr>
        </p:nvSpPr>
        <p:spPr>
          <a:xfrm>
            <a:off x="5839968" y="830282"/>
            <a:ext cx="5622968" cy="4351961"/>
          </a:xfrm>
        </p:spPr>
        <p:txBody>
          <a:bodyPr vert="horz" wrap="square" lIns="91440" tIns="45720" rIns="91440" bIns="45720" rtlCol="0" anchor="t">
            <a:spAutoFit/>
          </a:bodyPr>
          <a:lstStyle/>
          <a:p>
            <a:pPr marL="356870" indent="-356870"/>
            <a:r>
              <a:rPr lang="nl-BE" dirty="0" smtClean="0"/>
              <a:t>Klik op het potloodje naast een gelogde duik</a:t>
            </a:r>
          </a:p>
          <a:p>
            <a:pPr marL="356870" indent="-356870"/>
            <a:r>
              <a:rPr lang="nl-BE" dirty="0" smtClean="0"/>
              <a:t>Klik dan op Details</a:t>
            </a:r>
          </a:p>
          <a:p>
            <a:pPr marL="356870" indent="-356870"/>
            <a:r>
              <a:rPr lang="nl-BE" dirty="0" smtClean="0"/>
              <a:t>In DiveChat kan je nu alle info kwijt zoals</a:t>
            </a:r>
          </a:p>
          <a:p>
            <a:pPr marL="623570" lvl="1" indent="-356870">
              <a:buFont typeface="Wingdings" panose="05000000000000000000" pitchFamily="2" charset="2"/>
              <a:buChar char="ü"/>
            </a:pPr>
            <a:r>
              <a:rPr lang="nl-BE" dirty="0" smtClean="0"/>
              <a:t>Met wie gedoken als de buddy niet geregistreerd is</a:t>
            </a:r>
          </a:p>
          <a:p>
            <a:pPr marL="623570" lvl="1" indent="-356870">
              <a:buFont typeface="Wingdings" panose="05000000000000000000" pitchFamily="2" charset="2"/>
              <a:buChar char="ü"/>
            </a:pPr>
            <a:r>
              <a:rPr lang="nl-BE" dirty="0" smtClean="0"/>
              <a:t>Waar gedoken als de plaats niet op de lijst staat</a:t>
            </a:r>
          </a:p>
          <a:p>
            <a:pPr marL="623570" lvl="1" indent="-356870">
              <a:buFont typeface="Wingdings" panose="05000000000000000000" pitchFamily="2" charset="2"/>
              <a:buChar char="ü"/>
            </a:pPr>
            <a:r>
              <a:rPr lang="nl-BE" dirty="0" smtClean="0"/>
              <a:t>Al de rest wat je normaal in je logboek zet</a:t>
            </a:r>
          </a:p>
          <a:p>
            <a:pPr marL="356870" indent="-356870"/>
            <a:r>
              <a:rPr lang="nl-BE" dirty="0" smtClean="0"/>
              <a:t>Chat commentaar is zichtbaar voor alle buddies.</a:t>
            </a:r>
          </a:p>
          <a:p>
            <a:pPr marL="356870" indent="-356870"/>
            <a:r>
              <a:rPr lang="nl-BE" dirty="0" smtClean="0"/>
              <a:t>Deze chat wordt automatisch aangevuld met commentaar van de instructeur die proeven afneemt</a:t>
            </a:r>
          </a:p>
        </p:txBody>
      </p:sp>
      <p:pic>
        <p:nvPicPr>
          <p:cNvPr id="8" name="Afbeelding 4">
            <a:extLst>
              <a:ext uri="{FF2B5EF4-FFF2-40B4-BE49-F238E27FC236}">
                <a16:creationId xmlns="" xmlns:a16="http://schemas.microsoft.com/office/drawing/2014/main" id="{5CA807FB-F183-408F-9AD1-4E857026F4D9}"/>
              </a:ext>
            </a:extLst>
          </p:cNvPr>
          <p:cNvPicPr>
            <a:picLocks noChangeAspect="1"/>
          </p:cNvPicPr>
          <p:nvPr/>
        </p:nvPicPr>
        <p:blipFill>
          <a:blip r:embed="rId3"/>
          <a:stretch>
            <a:fillRect/>
          </a:stretch>
        </p:blipFill>
        <p:spPr>
          <a:xfrm>
            <a:off x="592694" y="889778"/>
            <a:ext cx="4210954" cy="2060128"/>
          </a:xfrm>
          <a:prstGeom prst="rect">
            <a:avLst/>
          </a:prstGeom>
        </p:spPr>
      </p:pic>
    </p:spTree>
    <p:extLst>
      <p:ext uri="{BB962C8B-B14F-4D97-AF65-F5344CB8AC3E}">
        <p14:creationId xmlns:p14="http://schemas.microsoft.com/office/powerpoint/2010/main" val="165268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xmlns="" id="{AD4BC2F5-A86D-4D06-930C-C111D35BCBDC}"/>
              </a:ext>
            </a:extLst>
          </p:cNvPr>
          <p:cNvSpPr>
            <a:spLocks noChangeAspect="1"/>
          </p:cNvSpPr>
          <p:nvPr/>
        </p:nvSpPr>
        <p:spPr bwMode="auto">
          <a:xfrm>
            <a:off x="5375664" y="2058984"/>
            <a:ext cx="653143" cy="168650"/>
          </a:xfrm>
          <a:prstGeom prst="rect">
            <a:avLst/>
          </a:prstGeom>
          <a:solidFill>
            <a:schemeClr val="bg1"/>
          </a:solidFill>
          <a:ln w="3175"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endParaRPr lang="nl-BE" err="1">
              <a:solidFill>
                <a:schemeClr val="tx1">
                  <a:lumMod val="65000"/>
                  <a:lumOff val="35000"/>
                </a:schemeClr>
              </a:solidFill>
              <a:latin typeface="Helvetica 35" pitchFamily="34" charset="0"/>
            </a:endParaRPr>
          </a:p>
        </p:txBody>
      </p:sp>
      <p:sp>
        <p:nvSpPr>
          <p:cNvPr id="5" name="Rectangle 2"/>
          <p:cNvSpPr>
            <a:spLocks noChangeArrowheads="1"/>
          </p:cNvSpPr>
          <p:nvPr/>
        </p:nvSpPr>
        <p:spPr bwMode="auto">
          <a:xfrm>
            <a:off x="0" y="0"/>
            <a:ext cx="12160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7" name="Rectangle 3"/>
          <p:cNvSpPr>
            <a:spLocks noChangeArrowheads="1"/>
          </p:cNvSpPr>
          <p:nvPr/>
        </p:nvSpPr>
        <p:spPr bwMode="auto">
          <a:xfrm>
            <a:off x="0" y="4219575"/>
            <a:ext cx="121602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2" name="Tijdelijke aanduiding voor tekst 1">
            <a:extLst>
              <a:ext uri="{FF2B5EF4-FFF2-40B4-BE49-F238E27FC236}">
                <a16:creationId xmlns:a16="http://schemas.microsoft.com/office/drawing/2014/main" xmlns="" id="{B8F77C8B-C100-44FB-BDE8-B47F690C7478}"/>
              </a:ext>
            </a:extLst>
          </p:cNvPr>
          <p:cNvSpPr>
            <a:spLocks noGrp="1"/>
          </p:cNvSpPr>
          <p:nvPr>
            <p:ph type="body" sz="quarter" idx="10"/>
          </p:nvPr>
        </p:nvSpPr>
        <p:spPr>
          <a:xfrm>
            <a:off x="5839968" y="830282"/>
            <a:ext cx="5622968" cy="4708981"/>
          </a:xfrm>
        </p:spPr>
        <p:txBody>
          <a:bodyPr vert="horz" wrap="square" lIns="91440" tIns="45720" rIns="91440" bIns="45720" rtlCol="0" anchor="t">
            <a:spAutoFit/>
          </a:bodyPr>
          <a:lstStyle/>
          <a:p>
            <a:pPr marL="356870" indent="-356870"/>
            <a:r>
              <a:rPr lang="nl-BE" dirty="0" smtClean="0"/>
              <a:t>Klik op het potloodje naast een gelogde duik</a:t>
            </a:r>
          </a:p>
          <a:p>
            <a:pPr marL="356870" indent="-356870"/>
            <a:r>
              <a:rPr lang="nl-BE" dirty="0" smtClean="0"/>
              <a:t>Klik dan op Info</a:t>
            </a:r>
          </a:p>
          <a:p>
            <a:pPr marL="356870" indent="-356870"/>
            <a:r>
              <a:rPr lang="nl-BE" dirty="0" smtClean="0"/>
              <a:t>De meeste tags komen automatisch van de gekozen duikplaats, diepte en tijd</a:t>
            </a:r>
          </a:p>
          <a:p>
            <a:pPr marL="356870" indent="-356870"/>
            <a:r>
              <a:rPr lang="nl-BE" dirty="0" smtClean="0"/>
              <a:t>De </a:t>
            </a:r>
            <a:r>
              <a:rPr lang="nl-BE" dirty="0"/>
              <a:t>tagging wordt gebruikt om de diverse voorwaarden voor de duikbrevetten vanaf 3*D of hoger automatisch te kunnen afvinken (zie volgende pagina voor details</a:t>
            </a:r>
            <a:r>
              <a:rPr lang="nl-BE" dirty="0" smtClean="0"/>
              <a:t>).</a:t>
            </a:r>
          </a:p>
          <a:p>
            <a:pPr marL="356870" indent="-356870"/>
            <a:r>
              <a:rPr lang="nl-BE" dirty="0" smtClean="0"/>
              <a:t>Bijkomende tags te kiezen moet </a:t>
            </a:r>
            <a:r>
              <a:rPr lang="nl-BE" dirty="0"/>
              <a:t>je klikken op </a:t>
            </a:r>
            <a:r>
              <a:rPr lang="nl-BE" dirty="0" smtClean="0"/>
              <a:t>“klik </a:t>
            </a:r>
            <a:r>
              <a:rPr lang="nl-BE" dirty="0"/>
              <a:t>hier voor </a:t>
            </a:r>
            <a:r>
              <a:rPr lang="nl-BE" dirty="0" smtClean="0"/>
              <a:t>tags”</a:t>
            </a:r>
            <a:endParaRPr lang="nl-BE" dirty="0"/>
          </a:p>
          <a:p>
            <a:pPr marL="356870" indent="-356870"/>
            <a:r>
              <a:rPr lang="nl-BE" dirty="0"/>
              <a:t>Voor nitrox duik dient het zuurstofpercentage ingebracht.  Bij meerdere mengsels kan de duiker kiezen en de overige info eventueel in de duikchat inbrengen</a:t>
            </a:r>
            <a:r>
              <a:rPr lang="nl-BE" dirty="0" smtClean="0"/>
              <a:t>.</a:t>
            </a:r>
            <a:endParaRPr lang="nl-BE" dirty="0"/>
          </a:p>
        </p:txBody>
      </p:sp>
      <p:pic>
        <p:nvPicPr>
          <p:cNvPr id="9" name="Afbeelding 19">
            <a:extLst>
              <a:ext uri="{FF2B5EF4-FFF2-40B4-BE49-F238E27FC236}">
                <a16:creationId xmlns="" xmlns:a16="http://schemas.microsoft.com/office/drawing/2014/main" id="{27AD8D42-7F07-46F4-BB87-C670C60B4E55}"/>
              </a:ext>
            </a:extLst>
          </p:cNvPr>
          <p:cNvPicPr>
            <a:picLocks noChangeAspect="1"/>
          </p:cNvPicPr>
          <p:nvPr/>
        </p:nvPicPr>
        <p:blipFill>
          <a:blip r:embed="rId3"/>
          <a:stretch>
            <a:fillRect/>
          </a:stretch>
        </p:blipFill>
        <p:spPr>
          <a:xfrm>
            <a:off x="347257" y="938212"/>
            <a:ext cx="4670528" cy="2138840"/>
          </a:xfrm>
          <a:prstGeom prst="rect">
            <a:avLst/>
          </a:prstGeom>
        </p:spPr>
      </p:pic>
      <p:pic>
        <p:nvPicPr>
          <p:cNvPr id="10" name="Afbeelding 34">
            <a:extLst>
              <a:ext uri="{FF2B5EF4-FFF2-40B4-BE49-F238E27FC236}">
                <a16:creationId xmlns="" xmlns:a16="http://schemas.microsoft.com/office/drawing/2014/main" id="{08DE5353-6A75-4F7E-AD12-4A5348843105}"/>
              </a:ext>
            </a:extLst>
          </p:cNvPr>
          <p:cNvPicPr>
            <a:picLocks noChangeAspect="1"/>
          </p:cNvPicPr>
          <p:nvPr/>
        </p:nvPicPr>
        <p:blipFill>
          <a:blip r:embed="rId4"/>
          <a:stretch>
            <a:fillRect/>
          </a:stretch>
        </p:blipFill>
        <p:spPr>
          <a:xfrm>
            <a:off x="462162" y="4078456"/>
            <a:ext cx="4122842" cy="1286024"/>
          </a:xfrm>
          <a:prstGeom prst="rect">
            <a:avLst/>
          </a:prstGeom>
        </p:spPr>
      </p:pic>
      <p:cxnSp>
        <p:nvCxnSpPr>
          <p:cNvPr id="6" name="Straight Arrow Connector 5"/>
          <p:cNvCxnSpPr/>
          <p:nvPr/>
        </p:nvCxnSpPr>
        <p:spPr bwMode="auto">
          <a:xfrm flipH="1">
            <a:off x="3133344" y="4364736"/>
            <a:ext cx="2895463" cy="670560"/>
          </a:xfrm>
          <a:prstGeom prst="straightConnector1">
            <a:avLst/>
          </a:prstGeom>
          <a:gradFill rotWithShape="1">
            <a:gsLst>
              <a:gs pos="0">
                <a:schemeClr val="bg1"/>
              </a:gs>
              <a:gs pos="100000">
                <a:schemeClr val="bg1">
                  <a:gamma/>
                  <a:shade val="86275"/>
                  <a:invGamma/>
                </a:schemeClr>
              </a:gs>
            </a:gsLst>
            <a:lin ang="2700000" scaled="1"/>
          </a:gradFill>
          <a:ln w="22225" cap="flat" cmpd="sng" algn="ctr">
            <a:solidFill>
              <a:srgbClr val="FF0000"/>
            </a:solidFill>
            <a:prstDash val="solid"/>
            <a:round/>
            <a:headEnd type="none" w="med" len="med"/>
            <a:tailEnd type="triangle"/>
          </a:ln>
          <a:effectLst/>
        </p:spPr>
      </p:cxnSp>
      <p:sp>
        <p:nvSpPr>
          <p:cNvPr id="13" name="Titel 2">
            <a:extLst>
              <a:ext uri="{FF2B5EF4-FFF2-40B4-BE49-F238E27FC236}">
                <a16:creationId xmlns:a16="http://schemas.microsoft.com/office/drawing/2014/main" xmlns="" id="{57ACCAC6-9BB8-4C25-99A7-91C95AB932E9}"/>
              </a:ext>
            </a:extLst>
          </p:cNvPr>
          <p:cNvSpPr>
            <a:spLocks noGrp="1"/>
          </p:cNvSpPr>
          <p:nvPr>
            <p:ph type="title"/>
          </p:nvPr>
        </p:nvSpPr>
        <p:spPr>
          <a:xfrm>
            <a:off x="462162" y="207223"/>
            <a:ext cx="10770283" cy="428625"/>
          </a:xfrm>
        </p:spPr>
        <p:txBody>
          <a:bodyPr/>
          <a:lstStyle/>
          <a:p>
            <a:r>
              <a:rPr lang="nl-BE" dirty="0" smtClean="0">
                <a:solidFill>
                  <a:srgbClr val="972383"/>
                </a:solidFill>
              </a:rPr>
              <a:t>DEMO: Taggen van een duik</a:t>
            </a:r>
            <a:endParaRPr lang="nl-BE" dirty="0">
              <a:solidFill>
                <a:srgbClr val="972383"/>
              </a:solidFill>
            </a:endParaRPr>
          </a:p>
        </p:txBody>
      </p:sp>
    </p:spTree>
    <p:extLst>
      <p:ext uri="{BB962C8B-B14F-4D97-AF65-F5344CB8AC3E}">
        <p14:creationId xmlns:p14="http://schemas.microsoft.com/office/powerpoint/2010/main" val="30923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57ACCAC6-9BB8-4C25-99A7-91C95AB932E9}"/>
              </a:ext>
            </a:extLst>
          </p:cNvPr>
          <p:cNvSpPr>
            <a:spLocks noGrp="1"/>
          </p:cNvSpPr>
          <p:nvPr>
            <p:ph type="title"/>
          </p:nvPr>
        </p:nvSpPr>
        <p:spPr/>
        <p:txBody>
          <a:bodyPr/>
          <a:lstStyle/>
          <a:p>
            <a:r>
              <a:rPr lang="nl-BE" dirty="0" smtClean="0"/>
              <a:t>Wat veranderd er voor KANDIDAAT </a:t>
            </a:r>
            <a:r>
              <a:rPr lang="nl-BE" dirty="0"/>
              <a:t>2* / 3* / 4* / AI / I1 </a:t>
            </a:r>
          </a:p>
        </p:txBody>
      </p:sp>
      <p:sp>
        <p:nvSpPr>
          <p:cNvPr id="16" name="Rechthoek 15">
            <a:extLst>
              <a:ext uri="{FF2B5EF4-FFF2-40B4-BE49-F238E27FC236}">
                <a16:creationId xmlns:a16="http://schemas.microsoft.com/office/drawing/2014/main" xmlns="" id="{AD4BC2F5-A86D-4D06-930C-C111D35BCBDC}"/>
              </a:ext>
            </a:extLst>
          </p:cNvPr>
          <p:cNvSpPr>
            <a:spLocks noChangeAspect="1"/>
          </p:cNvSpPr>
          <p:nvPr/>
        </p:nvSpPr>
        <p:spPr bwMode="auto">
          <a:xfrm>
            <a:off x="5375664" y="2058984"/>
            <a:ext cx="653143" cy="168650"/>
          </a:xfrm>
          <a:prstGeom prst="rect">
            <a:avLst/>
          </a:prstGeom>
          <a:solidFill>
            <a:schemeClr val="bg1"/>
          </a:solidFill>
          <a:ln w="3175"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endParaRPr lang="nl-BE" err="1">
              <a:solidFill>
                <a:schemeClr val="tx1">
                  <a:lumMod val="65000"/>
                  <a:lumOff val="35000"/>
                </a:schemeClr>
              </a:solidFill>
              <a:latin typeface="Helvetica 35" pitchFamily="34" charset="0"/>
            </a:endParaRPr>
          </a:p>
        </p:txBody>
      </p:sp>
      <p:sp>
        <p:nvSpPr>
          <p:cNvPr id="5" name="Rectangle 2"/>
          <p:cNvSpPr>
            <a:spLocks noChangeArrowheads="1"/>
          </p:cNvSpPr>
          <p:nvPr/>
        </p:nvSpPr>
        <p:spPr bwMode="auto">
          <a:xfrm>
            <a:off x="0" y="0"/>
            <a:ext cx="12160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7" name="Rectangle 3"/>
          <p:cNvSpPr>
            <a:spLocks noChangeArrowheads="1"/>
          </p:cNvSpPr>
          <p:nvPr/>
        </p:nvSpPr>
        <p:spPr bwMode="auto">
          <a:xfrm>
            <a:off x="0" y="4219575"/>
            <a:ext cx="121602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8" name="Tijdelijke aanduiding voor tekst 1">
            <a:extLst>
              <a:ext uri="{FF2B5EF4-FFF2-40B4-BE49-F238E27FC236}">
                <a16:creationId xmlns:a16="http://schemas.microsoft.com/office/drawing/2014/main" xmlns="" id="{B8F77C8B-C100-44FB-BDE8-B47F690C7478}"/>
              </a:ext>
            </a:extLst>
          </p:cNvPr>
          <p:cNvSpPr>
            <a:spLocks noGrp="1"/>
          </p:cNvSpPr>
          <p:nvPr>
            <p:ph type="body" sz="quarter" idx="10"/>
          </p:nvPr>
        </p:nvSpPr>
        <p:spPr>
          <a:xfrm>
            <a:off x="645995" y="635848"/>
            <a:ext cx="10765623" cy="5743111"/>
          </a:xfrm>
        </p:spPr>
        <p:txBody>
          <a:bodyPr vert="horz" lIns="91440" tIns="45720" rIns="91440" bIns="45720" rtlCol="0" anchor="t">
            <a:spAutoFit/>
          </a:bodyPr>
          <a:lstStyle/>
          <a:p>
            <a:pPr marL="356870" indent="-356870"/>
            <a:r>
              <a:rPr lang="nl-BE" sz="1900" dirty="0" smtClean="0"/>
              <a:t>Kandidaat initiliseert zijn duikstatistieken (zie voorgaande)</a:t>
            </a:r>
          </a:p>
          <a:p>
            <a:pPr marL="356870" indent="-356870"/>
            <a:r>
              <a:rPr lang="nl-BE" sz="1900" dirty="0" smtClean="0"/>
              <a:t>Kandidaat betaalt homologatie aan penningmeester van zijn club.</a:t>
            </a:r>
          </a:p>
          <a:p>
            <a:pPr marL="356870" indent="-356870"/>
            <a:r>
              <a:rPr lang="nl-BE" sz="1900" dirty="0" smtClean="0"/>
              <a:t>Ledenadministrator van de club die homologatie ontvangt, voert het brevet in. Dit is in een aparte module en is pas de volgende dag zichtbaar in DIVES.</a:t>
            </a:r>
          </a:p>
          <a:p>
            <a:pPr marL="356870" indent="-356870"/>
            <a:r>
              <a:rPr lang="nl-BE" sz="1900" dirty="0"/>
              <a:t>Aanduiden van coaches: DSL + </a:t>
            </a:r>
            <a:r>
              <a:rPr lang="nl-BE" sz="1900" dirty="0" smtClean="0"/>
              <a:t>brevetverantwoordelijken</a:t>
            </a:r>
          </a:p>
          <a:p>
            <a:pPr marL="356870" indent="-356870"/>
            <a:r>
              <a:rPr lang="nl-BE" sz="1900" dirty="0" smtClean="0"/>
              <a:t>OV vult de reeds afgelegde proeven in adhv de papieren brevetkaart.  </a:t>
            </a:r>
            <a:r>
              <a:rPr lang="nl-BE" sz="1900" b="1" dirty="0" smtClean="0"/>
              <a:t>Papieren kaart is te bewaren, ook na homologatie</a:t>
            </a:r>
          </a:p>
          <a:p>
            <a:pPr marL="356870" indent="-356870"/>
            <a:r>
              <a:rPr lang="nl-BE" sz="1900" dirty="0" smtClean="0"/>
              <a:t>OV of instructeur van de duikschool vult theorie en zwembad examens in</a:t>
            </a:r>
          </a:p>
          <a:p>
            <a:pPr marL="356870" indent="-356870"/>
            <a:r>
              <a:rPr lang="nl-BE" sz="1900" dirty="0" smtClean="0"/>
              <a:t>In geval een open water proef:</a:t>
            </a:r>
          </a:p>
          <a:p>
            <a:pPr marL="623570" lvl="1" indent="-356870"/>
            <a:r>
              <a:rPr lang="nl-BE" sz="1700" dirty="0" smtClean="0"/>
              <a:t>Voorlogpig </a:t>
            </a:r>
            <a:r>
              <a:rPr lang="nl-BE" sz="1700" dirty="0"/>
              <a:t>aangewezen instructeur die proef afneemt ook coach te maken. In de toekomst kan de brevet kaart afgedrukt worden vanuit DIVES</a:t>
            </a:r>
          </a:p>
          <a:p>
            <a:pPr marL="623570" lvl="1" indent="-356870"/>
            <a:r>
              <a:rPr lang="nl-BE" sz="1700" dirty="0" smtClean="0"/>
              <a:t>Invoeren van duiken: af te spreken met afnemende instructeur teneinde dubbele invoer te vermijden.  Instructeur keurt de proef als “geslaagd” of “in opleiding” in DIVES. Commentaar in de chat is bruikbaar en enkel zichtbaar voor kandidaat, instructeur, coach en OV</a:t>
            </a:r>
          </a:p>
          <a:p>
            <a:pPr marL="356870" indent="-356870"/>
            <a:r>
              <a:rPr lang="nl-BE" sz="1900" dirty="0" smtClean="0"/>
              <a:t>Homologatie volgt automatisch na beëindiging laatste proef.</a:t>
            </a:r>
          </a:p>
          <a:p>
            <a:pPr marL="623570" lvl="1" indent="-356870"/>
            <a:endParaRPr lang="nl-BE" sz="1050" dirty="0"/>
          </a:p>
          <a:p>
            <a:pPr marL="356870" indent="-356870"/>
            <a:r>
              <a:rPr lang="nl-BE" sz="1700" i="1" dirty="0" smtClean="0">
                <a:solidFill>
                  <a:srgbClr val="00B050"/>
                </a:solidFill>
              </a:rPr>
              <a:t>PS: niet alle duiken hoeven duiken met proeven te zijn, ook recreatieve duiken kunnen worden gelogd</a:t>
            </a:r>
          </a:p>
          <a:p>
            <a:pPr marL="356870" indent="-356870"/>
            <a:endParaRPr lang="nl-BE" sz="1800" dirty="0"/>
          </a:p>
        </p:txBody>
      </p:sp>
    </p:spTree>
    <p:extLst>
      <p:ext uri="{BB962C8B-B14F-4D97-AF65-F5344CB8AC3E}">
        <p14:creationId xmlns:p14="http://schemas.microsoft.com/office/powerpoint/2010/main" val="233184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098F6297-B7F5-44E6-A4A3-091C32B5242A}"/>
              </a:ext>
            </a:extLst>
          </p:cNvPr>
          <p:cNvSpPr>
            <a:spLocks noGrp="1"/>
          </p:cNvSpPr>
          <p:nvPr>
            <p:ph type="title"/>
          </p:nvPr>
        </p:nvSpPr>
        <p:spPr/>
        <p:txBody>
          <a:bodyPr/>
          <a:lstStyle/>
          <a:p>
            <a:r>
              <a:rPr lang="nl-BE" dirty="0" smtClean="0">
                <a:solidFill>
                  <a:srgbClr val="972383"/>
                </a:solidFill>
              </a:rPr>
              <a:t>DEMO: Digitale </a:t>
            </a:r>
            <a:r>
              <a:rPr lang="nl-BE" dirty="0">
                <a:solidFill>
                  <a:srgbClr val="972383"/>
                </a:solidFill>
              </a:rPr>
              <a:t>brevetkaart: overzicht</a:t>
            </a:r>
          </a:p>
        </p:txBody>
      </p:sp>
      <p:pic>
        <p:nvPicPr>
          <p:cNvPr id="2" name="Afbeelding 1">
            <a:extLst>
              <a:ext uri="{FF2B5EF4-FFF2-40B4-BE49-F238E27FC236}">
                <a16:creationId xmlns:a16="http://schemas.microsoft.com/office/drawing/2014/main" xmlns="" id="{3EC0B85B-675B-4B06-ADA9-98B01F85A4D9}"/>
              </a:ext>
            </a:extLst>
          </p:cNvPr>
          <p:cNvPicPr>
            <a:picLocks noChangeAspect="1"/>
          </p:cNvPicPr>
          <p:nvPr/>
        </p:nvPicPr>
        <p:blipFill>
          <a:blip r:embed="rId3"/>
          <a:stretch>
            <a:fillRect/>
          </a:stretch>
        </p:blipFill>
        <p:spPr>
          <a:xfrm>
            <a:off x="182591" y="635848"/>
            <a:ext cx="11795068" cy="5156734"/>
          </a:xfrm>
          <a:prstGeom prst="rect">
            <a:avLst/>
          </a:prstGeom>
        </p:spPr>
      </p:pic>
    </p:spTree>
    <p:extLst>
      <p:ext uri="{BB962C8B-B14F-4D97-AF65-F5344CB8AC3E}">
        <p14:creationId xmlns:p14="http://schemas.microsoft.com/office/powerpoint/2010/main" val="32495413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xmlns="" id="{F9571C18-3447-4E79-8C07-3F687EA4EBD7}"/>
              </a:ext>
            </a:extLst>
          </p:cNvPr>
          <p:cNvPicPr>
            <a:picLocks noChangeAspect="1"/>
          </p:cNvPicPr>
          <p:nvPr/>
        </p:nvPicPr>
        <p:blipFill rotWithShape="1">
          <a:blip r:embed="rId3"/>
          <a:srcRect b="11057"/>
          <a:stretch/>
        </p:blipFill>
        <p:spPr>
          <a:xfrm>
            <a:off x="974841" y="1077426"/>
            <a:ext cx="3092192" cy="4477213"/>
          </a:xfrm>
          <a:prstGeom prst="rect">
            <a:avLst/>
          </a:prstGeom>
        </p:spPr>
      </p:pic>
      <p:sp>
        <p:nvSpPr>
          <p:cNvPr id="3" name="Tijdelijke aanduiding voor tekst 2">
            <a:extLst>
              <a:ext uri="{FF2B5EF4-FFF2-40B4-BE49-F238E27FC236}">
                <a16:creationId xmlns:a16="http://schemas.microsoft.com/office/drawing/2014/main" xmlns="" id="{29A5D0E4-AC23-4C8D-979E-70802AF624B9}"/>
              </a:ext>
            </a:extLst>
          </p:cNvPr>
          <p:cNvSpPr>
            <a:spLocks noGrp="1"/>
          </p:cNvSpPr>
          <p:nvPr>
            <p:ph type="body" sz="quarter" idx="11"/>
          </p:nvPr>
        </p:nvSpPr>
        <p:spPr>
          <a:xfrm>
            <a:off x="4218866" y="644286"/>
            <a:ext cx="7351963" cy="5877529"/>
          </a:xfrm>
        </p:spPr>
        <p:txBody>
          <a:bodyPr vert="horz" lIns="91440" tIns="45720" rIns="91440" bIns="45720" rtlCol="0" anchor="t">
            <a:normAutofit/>
          </a:bodyPr>
          <a:lstStyle/>
          <a:p>
            <a:pPr marL="356870" indent="-356870"/>
            <a:r>
              <a:rPr lang="nl-BE"/>
              <a:t>Brevetkaart komt zichtbaar door bovenaan op de balk op de opleiding te klikken (als kandidaat)</a:t>
            </a:r>
          </a:p>
          <a:p>
            <a:pPr marL="356870" indent="-356870"/>
            <a:endParaRPr lang="nl-BE"/>
          </a:p>
          <a:p>
            <a:pPr marL="356870" indent="-356870"/>
            <a:endParaRPr lang="nl-BE"/>
          </a:p>
          <a:p>
            <a:pPr marL="356870" indent="-356870"/>
            <a:endParaRPr lang="nl-BE"/>
          </a:p>
          <a:p>
            <a:pPr marL="356870" indent="-356870"/>
            <a:endParaRPr lang="nl-BE"/>
          </a:p>
          <a:p>
            <a:pPr marL="356870" indent="-356870"/>
            <a:r>
              <a:rPr lang="nl-BE"/>
              <a:t>Naam </a:t>
            </a:r>
          </a:p>
          <a:p>
            <a:pPr marL="356870" indent="-356870"/>
            <a:endParaRPr lang="nl-BE"/>
          </a:p>
          <a:p>
            <a:pPr marL="356870" indent="-356870"/>
            <a:r>
              <a:rPr lang="nl-BE"/>
              <a:t>NELOS nummer en geldigheidsdatum</a:t>
            </a:r>
          </a:p>
          <a:p>
            <a:pPr marL="0" indent="0">
              <a:buNone/>
            </a:pPr>
            <a:endParaRPr lang="nl-BE"/>
          </a:p>
          <a:p>
            <a:pPr marL="356870" indent="-356870"/>
            <a:r>
              <a:rPr lang="nl-BE"/>
              <a:t>Club waarbij aangesloten</a:t>
            </a:r>
          </a:p>
          <a:p>
            <a:pPr marL="356870" indent="-356870"/>
            <a:endParaRPr lang="nl-BE"/>
          </a:p>
          <a:p>
            <a:pPr marL="356870" indent="-356870"/>
            <a:r>
              <a:rPr lang="nl-BE"/>
              <a:t>Info over laatste behaalde brevet en aantal duiken en totale duiktijd</a:t>
            </a:r>
          </a:p>
          <a:p>
            <a:pPr marL="0" indent="0">
              <a:buNone/>
            </a:pPr>
            <a:endParaRPr lang="nl-BE"/>
          </a:p>
          <a:p>
            <a:pPr marL="356870" indent="-356870"/>
            <a:r>
              <a:rPr lang="nl-BE"/>
              <a:t>Statistische informatie duiken op basis van tagging</a:t>
            </a:r>
            <a:endParaRPr lang="nl-NL"/>
          </a:p>
          <a:p>
            <a:pPr marL="356870" indent="-356870"/>
            <a:endParaRPr lang="nl-BE"/>
          </a:p>
          <a:p>
            <a:pPr marL="356870" indent="-356870"/>
            <a:r>
              <a:rPr lang="nl-BE"/>
              <a:t>Begeleidingsteam</a:t>
            </a:r>
          </a:p>
          <a:p>
            <a:pPr marL="623570" lvl="1"/>
            <a:endParaRPr lang="nl-BE"/>
          </a:p>
          <a:p>
            <a:pPr marL="623570" lvl="1"/>
            <a:endParaRPr lang="nl-BE"/>
          </a:p>
          <a:p>
            <a:pPr marL="356870" indent="-356870"/>
            <a:endParaRPr lang="nl-BE"/>
          </a:p>
          <a:p>
            <a:pPr marL="356870" indent="-356870"/>
            <a:endParaRPr lang="nl-BE"/>
          </a:p>
        </p:txBody>
      </p:sp>
      <p:sp>
        <p:nvSpPr>
          <p:cNvPr id="4" name="Titel 3">
            <a:extLst>
              <a:ext uri="{FF2B5EF4-FFF2-40B4-BE49-F238E27FC236}">
                <a16:creationId xmlns:a16="http://schemas.microsoft.com/office/drawing/2014/main" xmlns="" id="{890A4845-603A-4CA0-B995-165F82A952ED}"/>
              </a:ext>
            </a:extLst>
          </p:cNvPr>
          <p:cNvSpPr>
            <a:spLocks noGrp="1"/>
          </p:cNvSpPr>
          <p:nvPr>
            <p:ph type="title"/>
          </p:nvPr>
        </p:nvSpPr>
        <p:spPr/>
        <p:txBody>
          <a:bodyPr/>
          <a:lstStyle/>
          <a:p>
            <a:r>
              <a:rPr lang="nl-BE" dirty="0">
                <a:solidFill>
                  <a:srgbClr val="972383"/>
                </a:solidFill>
              </a:rPr>
              <a:t>DEMO: Opvragen </a:t>
            </a:r>
            <a:r>
              <a:rPr lang="nl-BE" dirty="0" smtClean="0">
                <a:solidFill>
                  <a:srgbClr val="972383"/>
                </a:solidFill>
              </a:rPr>
              <a:t>brevetkaart - linker </a:t>
            </a:r>
            <a:r>
              <a:rPr lang="nl-BE" dirty="0">
                <a:solidFill>
                  <a:srgbClr val="972383"/>
                </a:solidFill>
              </a:rPr>
              <a:t>gedeelte</a:t>
            </a:r>
          </a:p>
        </p:txBody>
      </p:sp>
      <p:pic>
        <p:nvPicPr>
          <p:cNvPr id="2" name="Afbeelding 1">
            <a:extLst>
              <a:ext uri="{FF2B5EF4-FFF2-40B4-BE49-F238E27FC236}">
                <a16:creationId xmlns:a16="http://schemas.microsoft.com/office/drawing/2014/main" xmlns="" id="{C6C521B7-89F7-4554-9A82-C1C9317E59C1}"/>
              </a:ext>
            </a:extLst>
          </p:cNvPr>
          <p:cNvPicPr>
            <a:picLocks noChangeAspect="1"/>
          </p:cNvPicPr>
          <p:nvPr/>
        </p:nvPicPr>
        <p:blipFill>
          <a:blip r:embed="rId4"/>
          <a:stretch>
            <a:fillRect/>
          </a:stretch>
        </p:blipFill>
        <p:spPr>
          <a:xfrm>
            <a:off x="5040862" y="1444093"/>
            <a:ext cx="3006572" cy="957649"/>
          </a:xfrm>
          <a:prstGeom prst="rect">
            <a:avLst/>
          </a:prstGeom>
        </p:spPr>
      </p:pic>
    </p:spTree>
    <p:extLst>
      <p:ext uri="{BB962C8B-B14F-4D97-AF65-F5344CB8AC3E}">
        <p14:creationId xmlns:p14="http://schemas.microsoft.com/office/powerpoint/2010/main" val="22837569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xmlns="" id="{29A5D0E4-AC23-4C8D-979E-70802AF624B9}"/>
              </a:ext>
            </a:extLst>
          </p:cNvPr>
          <p:cNvSpPr>
            <a:spLocks noGrp="1"/>
          </p:cNvSpPr>
          <p:nvPr>
            <p:ph type="body" sz="quarter" idx="11"/>
          </p:nvPr>
        </p:nvSpPr>
        <p:spPr>
          <a:xfrm>
            <a:off x="288878" y="1154043"/>
            <a:ext cx="4045378" cy="4971364"/>
          </a:xfrm>
        </p:spPr>
        <p:txBody>
          <a:bodyPr vert="horz" lIns="91440" tIns="45720" rIns="91440" bIns="45720" rtlCol="0" anchor="t">
            <a:normAutofit/>
          </a:bodyPr>
          <a:lstStyle/>
          <a:p>
            <a:pPr marL="356870" indent="-356870"/>
            <a:r>
              <a:rPr lang="nl-BE"/>
              <a:t>Details over afgelegde proeven:</a:t>
            </a:r>
          </a:p>
          <a:p>
            <a:pPr marL="623570" lvl="1" indent="-356870"/>
            <a:r>
              <a:rPr lang="nl-BE"/>
              <a:t>Afnemende instructeur </a:t>
            </a:r>
          </a:p>
          <a:p>
            <a:pPr marL="623570" lvl="1" indent="-356870"/>
            <a:r>
              <a:rPr lang="nl-BE"/>
              <a:t>Datum</a:t>
            </a:r>
          </a:p>
          <a:p>
            <a:pPr marL="623570" lvl="1" indent="-356870"/>
            <a:r>
              <a:rPr lang="nl-BE"/>
              <a:t>Status proef</a:t>
            </a:r>
          </a:p>
          <a:p>
            <a:pPr marL="623570" lvl="1" indent="-356870"/>
            <a:endParaRPr lang="nl-BE"/>
          </a:p>
          <a:p>
            <a:pPr marL="356870" indent="-356870"/>
            <a:r>
              <a:rPr lang="nl-BE"/>
              <a:t>Communicatie over al dan niet slagen van de proef is mogelijk</a:t>
            </a:r>
          </a:p>
          <a:p>
            <a:pPr marL="356870" indent="-356870"/>
            <a:endParaRPr lang="nl-BE"/>
          </a:p>
          <a:p>
            <a:pPr marL="0" indent="0">
              <a:buNone/>
            </a:pPr>
            <a:endParaRPr lang="nl-BE"/>
          </a:p>
          <a:p>
            <a:pPr marL="356870" indent="-356870"/>
            <a:endParaRPr lang="nl-BE"/>
          </a:p>
          <a:p>
            <a:pPr marL="623570" lvl="1"/>
            <a:endParaRPr lang="nl-BE"/>
          </a:p>
          <a:p>
            <a:pPr marL="623570" lvl="1"/>
            <a:endParaRPr lang="nl-BE"/>
          </a:p>
          <a:p>
            <a:pPr marL="356870" indent="-356870"/>
            <a:endParaRPr lang="nl-BE"/>
          </a:p>
          <a:p>
            <a:pPr marL="356870" indent="-356870"/>
            <a:endParaRPr lang="nl-BE"/>
          </a:p>
        </p:txBody>
      </p:sp>
      <p:sp>
        <p:nvSpPr>
          <p:cNvPr id="4" name="Titel 3">
            <a:extLst>
              <a:ext uri="{FF2B5EF4-FFF2-40B4-BE49-F238E27FC236}">
                <a16:creationId xmlns:a16="http://schemas.microsoft.com/office/drawing/2014/main" xmlns="" id="{890A4845-603A-4CA0-B995-165F82A952ED}"/>
              </a:ext>
            </a:extLst>
          </p:cNvPr>
          <p:cNvSpPr>
            <a:spLocks noGrp="1"/>
          </p:cNvSpPr>
          <p:nvPr>
            <p:ph type="title"/>
          </p:nvPr>
        </p:nvSpPr>
        <p:spPr/>
        <p:txBody>
          <a:bodyPr/>
          <a:lstStyle/>
          <a:p>
            <a:r>
              <a:rPr lang="nl-BE" dirty="0">
                <a:solidFill>
                  <a:srgbClr val="972383"/>
                </a:solidFill>
              </a:rPr>
              <a:t>DEMO: Opvragen brevetkaart - </a:t>
            </a:r>
            <a:r>
              <a:rPr lang="nl-BE" dirty="0" smtClean="0">
                <a:solidFill>
                  <a:srgbClr val="972383"/>
                </a:solidFill>
              </a:rPr>
              <a:t>middengedeelte</a:t>
            </a:r>
            <a:endParaRPr lang="nl-BE" dirty="0">
              <a:solidFill>
                <a:srgbClr val="972383"/>
              </a:solidFill>
            </a:endParaRPr>
          </a:p>
        </p:txBody>
      </p:sp>
      <p:pic>
        <p:nvPicPr>
          <p:cNvPr id="2" name="Afbeelding 1">
            <a:extLst>
              <a:ext uri="{FF2B5EF4-FFF2-40B4-BE49-F238E27FC236}">
                <a16:creationId xmlns:a16="http://schemas.microsoft.com/office/drawing/2014/main" xmlns="" id="{E3786934-930B-4AEB-AE4D-BB8B50EFDF25}"/>
              </a:ext>
            </a:extLst>
          </p:cNvPr>
          <p:cNvPicPr>
            <a:picLocks noChangeAspect="1"/>
          </p:cNvPicPr>
          <p:nvPr/>
        </p:nvPicPr>
        <p:blipFill rotWithShape="1">
          <a:blip r:embed="rId3"/>
          <a:srcRect r="4651" b="17020"/>
          <a:stretch/>
        </p:blipFill>
        <p:spPr>
          <a:xfrm>
            <a:off x="4103649" y="812276"/>
            <a:ext cx="8056601" cy="4309462"/>
          </a:xfrm>
          <a:prstGeom prst="rect">
            <a:avLst/>
          </a:prstGeom>
        </p:spPr>
      </p:pic>
    </p:spTree>
    <p:extLst>
      <p:ext uri="{BB962C8B-B14F-4D97-AF65-F5344CB8AC3E}">
        <p14:creationId xmlns:p14="http://schemas.microsoft.com/office/powerpoint/2010/main" val="2684875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57ACCAC6-9BB8-4C25-99A7-91C95AB932E9}"/>
              </a:ext>
            </a:extLst>
          </p:cNvPr>
          <p:cNvSpPr>
            <a:spLocks noGrp="1"/>
          </p:cNvSpPr>
          <p:nvPr>
            <p:ph type="title"/>
          </p:nvPr>
        </p:nvSpPr>
        <p:spPr/>
        <p:txBody>
          <a:bodyPr/>
          <a:lstStyle/>
          <a:p>
            <a:r>
              <a:rPr lang="nl-BE" dirty="0" smtClean="0"/>
              <a:t>Wat is DIVES (en wat is het niet)</a:t>
            </a:r>
            <a:endParaRPr lang="nl-BE" dirty="0"/>
          </a:p>
        </p:txBody>
      </p:sp>
      <p:sp>
        <p:nvSpPr>
          <p:cNvPr id="2" name="Tijdelijke aanduiding voor tekst 1">
            <a:extLst>
              <a:ext uri="{FF2B5EF4-FFF2-40B4-BE49-F238E27FC236}">
                <a16:creationId xmlns:a16="http://schemas.microsoft.com/office/drawing/2014/main" xmlns="" id="{B8F77C8B-C100-44FB-BDE8-B47F690C7478}"/>
              </a:ext>
            </a:extLst>
          </p:cNvPr>
          <p:cNvSpPr>
            <a:spLocks noGrp="1"/>
          </p:cNvSpPr>
          <p:nvPr>
            <p:ph type="body" sz="quarter" idx="10"/>
          </p:nvPr>
        </p:nvSpPr>
        <p:spPr>
          <a:xfrm>
            <a:off x="319423" y="1054979"/>
            <a:ext cx="5532737" cy="4721292"/>
          </a:xfrm>
        </p:spPr>
        <p:txBody>
          <a:bodyPr vert="horz" wrap="square" lIns="91440" tIns="45720" rIns="91440" bIns="45720" rtlCol="0" anchor="t">
            <a:spAutoFit/>
          </a:bodyPr>
          <a:lstStyle/>
          <a:p>
            <a:pPr>
              <a:buClr>
                <a:srgbClr val="2E5D9E"/>
              </a:buClr>
              <a:buFont typeface="Wingdings" panose="05000000000000000000" pitchFamily="2" charset="2"/>
              <a:buChar char="ü"/>
            </a:pPr>
            <a:r>
              <a:rPr lang="nl-BE" dirty="0"/>
              <a:t>DIVES = </a:t>
            </a:r>
            <a:r>
              <a:rPr lang="nl-BE" u="sng" dirty="0">
                <a:solidFill>
                  <a:srgbClr val="00B0F0"/>
                </a:solidFill>
                <a:uFill>
                  <a:solidFill>
                    <a:srgbClr val="00B0F0"/>
                  </a:solidFill>
                </a:uFill>
              </a:rPr>
              <a:t>Di</a:t>
            </a:r>
            <a:r>
              <a:rPr lang="nl-BE" dirty="0"/>
              <a:t>gitaal </a:t>
            </a:r>
            <a:r>
              <a:rPr lang="nl-BE" u="sng" dirty="0">
                <a:solidFill>
                  <a:srgbClr val="00B0F0"/>
                </a:solidFill>
                <a:uFill>
                  <a:solidFill>
                    <a:srgbClr val="00B0F0"/>
                  </a:solidFill>
                </a:uFill>
              </a:rPr>
              <a:t>Ve</a:t>
            </a:r>
            <a:r>
              <a:rPr lang="nl-BE" dirty="0"/>
              <a:t>rificatie </a:t>
            </a:r>
            <a:r>
              <a:rPr lang="nl-BE" u="sng" dirty="0">
                <a:solidFill>
                  <a:srgbClr val="00B0F0"/>
                </a:solidFill>
                <a:uFill>
                  <a:solidFill>
                    <a:srgbClr val="00B0F0"/>
                  </a:solidFill>
                </a:uFill>
              </a:rPr>
              <a:t>S</a:t>
            </a:r>
            <a:r>
              <a:rPr lang="nl-BE" dirty="0"/>
              <a:t>ysteem</a:t>
            </a:r>
            <a:endParaRPr lang="en-US" dirty="0"/>
          </a:p>
          <a:p>
            <a:pPr marL="356870" indent="-356870">
              <a:buClr>
                <a:srgbClr val="2E5D9E"/>
              </a:buClr>
            </a:pPr>
            <a:endParaRPr lang="nl-BE" dirty="0"/>
          </a:p>
          <a:p>
            <a:pPr>
              <a:buClr>
                <a:srgbClr val="2E5D9E"/>
              </a:buClr>
              <a:buFont typeface="Wingdings" panose="05000000000000000000" pitchFamily="2" charset="2"/>
              <a:buChar char="ü"/>
            </a:pPr>
            <a:r>
              <a:rPr lang="nl-BE" dirty="0"/>
              <a:t>Gecombineerd systeem</a:t>
            </a:r>
          </a:p>
          <a:p>
            <a:pPr marL="642620" lvl="1" indent="-285750">
              <a:buClr>
                <a:srgbClr val="2E5D9E"/>
              </a:buClr>
              <a:buFont typeface="Wingdings" panose="05000000000000000000" pitchFamily="2" charset="2"/>
              <a:buChar char="ü"/>
            </a:pPr>
            <a:r>
              <a:rPr lang="nl-BE" sz="1600" dirty="0"/>
              <a:t>Logboek voor duiken</a:t>
            </a:r>
          </a:p>
          <a:p>
            <a:pPr marL="642620" lvl="1" indent="-285750">
              <a:buClr>
                <a:srgbClr val="2E5D9E"/>
              </a:buClr>
              <a:buFont typeface="Wingdings" panose="05000000000000000000" pitchFamily="2" charset="2"/>
              <a:buChar char="ü"/>
            </a:pPr>
            <a:r>
              <a:rPr lang="nl-BE" sz="1600" dirty="0"/>
              <a:t>Aftekenen van </a:t>
            </a:r>
            <a:r>
              <a:rPr lang="nl-BE" sz="1600" dirty="0" smtClean="0"/>
              <a:t>brevetvoorwaarden</a:t>
            </a:r>
          </a:p>
          <a:p>
            <a:pPr marL="642620" lvl="1" indent="-285750">
              <a:buClr>
                <a:srgbClr val="2E5D9E"/>
              </a:buClr>
              <a:buFont typeface="Wingdings" panose="05000000000000000000" pitchFamily="2" charset="2"/>
              <a:buChar char="ü"/>
            </a:pPr>
            <a:r>
              <a:rPr lang="nl-BE" sz="1600" dirty="0" smtClean="0"/>
              <a:t>Logging van IDEAL prestaties (stickertjes)</a:t>
            </a:r>
            <a:endParaRPr lang="nl-BE" sz="1600" dirty="0"/>
          </a:p>
          <a:p>
            <a:pPr marL="623570" lvl="1">
              <a:buClr>
                <a:srgbClr val="2E5D9E"/>
              </a:buClr>
            </a:pPr>
            <a:endParaRPr lang="nl-BE" sz="1600" dirty="0"/>
          </a:p>
          <a:p>
            <a:pPr>
              <a:buClr>
                <a:srgbClr val="2E5D9E"/>
              </a:buClr>
              <a:buFont typeface="Wingdings" panose="05000000000000000000" pitchFamily="2" charset="2"/>
              <a:buChar char="ü"/>
            </a:pPr>
            <a:r>
              <a:rPr lang="nl-BE" dirty="0"/>
              <a:t>Doel: </a:t>
            </a:r>
          </a:p>
          <a:p>
            <a:pPr marL="642620" lvl="1" indent="-285750">
              <a:buClr>
                <a:srgbClr val="2E5D9E"/>
              </a:buClr>
              <a:buFont typeface="Wingdings" panose="05000000000000000000" pitchFamily="2" charset="2"/>
              <a:buChar char="ü"/>
            </a:pPr>
            <a:r>
              <a:rPr lang="nl-BE" dirty="0"/>
              <a:t>Fouten verminderen</a:t>
            </a:r>
          </a:p>
          <a:p>
            <a:pPr marL="642620" lvl="1" indent="-285750">
              <a:buClr>
                <a:srgbClr val="2E5D9E"/>
              </a:buClr>
              <a:buFont typeface="Wingdings" panose="05000000000000000000" pitchFamily="2" charset="2"/>
              <a:buChar char="ü"/>
            </a:pPr>
            <a:r>
              <a:rPr lang="nl-BE" dirty="0"/>
              <a:t>Administratie vereenvoudigen</a:t>
            </a:r>
          </a:p>
          <a:p>
            <a:pPr marL="642620" lvl="1" indent="-285750">
              <a:buClr>
                <a:srgbClr val="2E5D9E"/>
              </a:buClr>
              <a:buFont typeface="Wingdings" panose="05000000000000000000" pitchFamily="2" charset="2"/>
              <a:buChar char="ü"/>
            </a:pPr>
            <a:r>
              <a:rPr lang="nl-BE" dirty="0"/>
              <a:t>Betere opvolging van kandidaten</a:t>
            </a:r>
          </a:p>
          <a:p>
            <a:pPr marL="642620" lvl="1" indent="-285750">
              <a:buClr>
                <a:srgbClr val="2E5D9E"/>
              </a:buClr>
              <a:buFont typeface="Wingdings" panose="05000000000000000000" pitchFamily="2" charset="2"/>
              <a:buChar char="ü"/>
            </a:pPr>
            <a:r>
              <a:rPr lang="nl-BE" dirty="0"/>
              <a:t>Werkinstrument voor commissie DO</a:t>
            </a:r>
          </a:p>
          <a:p>
            <a:pPr marL="623570" lvl="1">
              <a:buClr>
                <a:srgbClr val="2E5D9E"/>
              </a:buClr>
            </a:pPr>
            <a:endParaRPr lang="nl-BE" dirty="0"/>
          </a:p>
          <a:p>
            <a:pPr>
              <a:buClr>
                <a:srgbClr val="2E5D9E"/>
              </a:buClr>
              <a:buFont typeface="Wingdings" panose="05000000000000000000" pitchFamily="2" charset="2"/>
              <a:buChar char="ü"/>
            </a:pPr>
            <a:r>
              <a:rPr lang="nl-BE" dirty="0"/>
              <a:t>Rekening gehouden met privacy </a:t>
            </a:r>
            <a:r>
              <a:rPr lang="nl-BE" dirty="0" smtClean="0"/>
              <a:t>wetgeving</a:t>
            </a:r>
            <a:endParaRPr lang="nl-BE" dirty="0"/>
          </a:p>
        </p:txBody>
      </p:sp>
      <p:sp>
        <p:nvSpPr>
          <p:cNvPr id="12" name="Rechthoek 11">
            <a:extLst>
              <a:ext uri="{FF2B5EF4-FFF2-40B4-BE49-F238E27FC236}">
                <a16:creationId xmlns:a16="http://schemas.microsoft.com/office/drawing/2014/main" xmlns="" id="{78B1CF43-B111-4751-8C2B-27F587A9A6CF}"/>
              </a:ext>
            </a:extLst>
          </p:cNvPr>
          <p:cNvSpPr>
            <a:spLocks noChangeAspect="1"/>
          </p:cNvSpPr>
          <p:nvPr/>
        </p:nvSpPr>
        <p:spPr bwMode="auto">
          <a:xfrm>
            <a:off x="7737111" y="2608233"/>
            <a:ext cx="653143" cy="139959"/>
          </a:xfrm>
          <a:prstGeom prst="rect">
            <a:avLst/>
          </a:prstGeom>
          <a:solidFill>
            <a:schemeClr val="bg1"/>
          </a:solidFill>
          <a:ln w="3175"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endParaRPr lang="nl-BE" err="1">
              <a:solidFill>
                <a:schemeClr val="tx1">
                  <a:lumMod val="65000"/>
                  <a:lumOff val="35000"/>
                </a:schemeClr>
              </a:solidFill>
              <a:latin typeface="Helvetica 35" pitchFamily="34" charset="0"/>
            </a:endParaRPr>
          </a:p>
        </p:txBody>
      </p:sp>
      <p:sp>
        <p:nvSpPr>
          <p:cNvPr id="14" name="Rechthoek 13">
            <a:extLst>
              <a:ext uri="{FF2B5EF4-FFF2-40B4-BE49-F238E27FC236}">
                <a16:creationId xmlns:a16="http://schemas.microsoft.com/office/drawing/2014/main" xmlns="" id="{B47CB181-B7D6-498B-8214-EAEB529B25E1}"/>
              </a:ext>
            </a:extLst>
          </p:cNvPr>
          <p:cNvSpPr/>
          <p:nvPr/>
        </p:nvSpPr>
        <p:spPr bwMode="auto">
          <a:xfrm>
            <a:off x="7737111" y="3230466"/>
            <a:ext cx="917478" cy="139959"/>
          </a:xfrm>
          <a:prstGeom prst="rect">
            <a:avLst/>
          </a:prstGeom>
          <a:solidFill>
            <a:schemeClr val="bg1"/>
          </a:solidFill>
          <a:ln w="3175"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endParaRPr lang="nl-BE" err="1">
              <a:solidFill>
                <a:schemeClr val="tx1">
                  <a:lumMod val="65000"/>
                  <a:lumOff val="35000"/>
                </a:schemeClr>
              </a:solidFill>
              <a:latin typeface="Helvetica 35" pitchFamily="34" charset="0"/>
            </a:endParaRPr>
          </a:p>
        </p:txBody>
      </p:sp>
      <p:sp>
        <p:nvSpPr>
          <p:cNvPr id="15" name="Rechthoek 14">
            <a:extLst>
              <a:ext uri="{FF2B5EF4-FFF2-40B4-BE49-F238E27FC236}">
                <a16:creationId xmlns:a16="http://schemas.microsoft.com/office/drawing/2014/main" xmlns="" id="{8CD099EF-8653-4370-9318-516B914F0F06}"/>
              </a:ext>
            </a:extLst>
          </p:cNvPr>
          <p:cNvSpPr>
            <a:spLocks noChangeAspect="1"/>
          </p:cNvSpPr>
          <p:nvPr/>
        </p:nvSpPr>
        <p:spPr bwMode="auto">
          <a:xfrm>
            <a:off x="7656047" y="2896396"/>
            <a:ext cx="653143" cy="139959"/>
          </a:xfrm>
          <a:prstGeom prst="rect">
            <a:avLst/>
          </a:prstGeom>
          <a:solidFill>
            <a:schemeClr val="bg1"/>
          </a:solidFill>
          <a:ln w="3175"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endParaRPr lang="nl-BE" err="1">
              <a:solidFill>
                <a:schemeClr val="tx1">
                  <a:lumMod val="65000"/>
                  <a:lumOff val="35000"/>
                </a:schemeClr>
              </a:solidFill>
              <a:latin typeface="Helvetica 35" pitchFamily="34" charset="0"/>
            </a:endParaRPr>
          </a:p>
        </p:txBody>
      </p:sp>
      <p:sp>
        <p:nvSpPr>
          <p:cNvPr id="16" name="Rechthoek 15">
            <a:extLst>
              <a:ext uri="{FF2B5EF4-FFF2-40B4-BE49-F238E27FC236}">
                <a16:creationId xmlns:a16="http://schemas.microsoft.com/office/drawing/2014/main" xmlns="" id="{AD4BC2F5-A86D-4D06-930C-C111D35BCBDC}"/>
              </a:ext>
            </a:extLst>
          </p:cNvPr>
          <p:cNvSpPr>
            <a:spLocks noChangeAspect="1"/>
          </p:cNvSpPr>
          <p:nvPr/>
        </p:nvSpPr>
        <p:spPr bwMode="auto">
          <a:xfrm>
            <a:off x="5375664" y="2058984"/>
            <a:ext cx="653143" cy="168650"/>
          </a:xfrm>
          <a:prstGeom prst="rect">
            <a:avLst/>
          </a:prstGeom>
          <a:solidFill>
            <a:schemeClr val="bg1"/>
          </a:solidFill>
          <a:ln w="3175"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endParaRPr lang="nl-BE" err="1">
              <a:solidFill>
                <a:schemeClr val="tx1">
                  <a:lumMod val="65000"/>
                  <a:lumOff val="35000"/>
                </a:schemeClr>
              </a:solidFill>
              <a:latin typeface="Helvetica 35" pitchFamily="34" charset="0"/>
            </a:endParaRPr>
          </a:p>
        </p:txBody>
      </p:sp>
      <p:sp>
        <p:nvSpPr>
          <p:cNvPr id="8" name="Tijdelijke aanduiding voor tekst 1">
            <a:extLst>
              <a:ext uri="{FF2B5EF4-FFF2-40B4-BE49-F238E27FC236}">
                <a16:creationId xmlns:a16="http://schemas.microsoft.com/office/drawing/2014/main" xmlns="" id="{B8F77C8B-C100-44FB-BDE8-B47F690C7478}"/>
              </a:ext>
            </a:extLst>
          </p:cNvPr>
          <p:cNvSpPr>
            <a:spLocks noGrp="1"/>
          </p:cNvSpPr>
          <p:nvPr>
            <p:ph type="body" sz="quarter" idx="10"/>
          </p:nvPr>
        </p:nvSpPr>
        <p:spPr>
          <a:xfrm>
            <a:off x="6028807" y="1157511"/>
            <a:ext cx="5532737" cy="3847207"/>
          </a:xfrm>
        </p:spPr>
        <p:txBody>
          <a:bodyPr vert="horz" wrap="square" lIns="91440" tIns="45720" rIns="91440" bIns="45720" rtlCol="0" anchor="t">
            <a:spAutoFit/>
          </a:bodyPr>
          <a:lstStyle/>
          <a:p>
            <a:pPr>
              <a:buClr>
                <a:srgbClr val="FF0000"/>
              </a:buClr>
              <a:buFont typeface="Arial" panose="020B0604020202020204" pitchFamily="34" charset="0"/>
              <a:buChar char="≠"/>
            </a:pPr>
            <a:r>
              <a:rPr lang="nl-BE" dirty="0" smtClean="0"/>
              <a:t>Veranderd niets aan de proeven zelf</a:t>
            </a:r>
          </a:p>
          <a:p>
            <a:pPr>
              <a:buClr>
                <a:srgbClr val="FF0000"/>
              </a:buClr>
              <a:buFont typeface="Arial" panose="020B0604020202020204" pitchFamily="34" charset="0"/>
              <a:buChar char="≠"/>
            </a:pPr>
            <a:endParaRPr lang="nl-BE" dirty="0"/>
          </a:p>
          <a:p>
            <a:pPr>
              <a:buClr>
                <a:srgbClr val="FF0000"/>
              </a:buClr>
              <a:buFont typeface="Arial" panose="020B0604020202020204" pitchFamily="34" charset="0"/>
              <a:buChar char="≠"/>
            </a:pPr>
            <a:r>
              <a:rPr lang="nl-BE" dirty="0" smtClean="0"/>
              <a:t>Vervangt brevetkaarten maar die moeten wel bewaard blijven voor zover ingevuld</a:t>
            </a:r>
          </a:p>
          <a:p>
            <a:pPr>
              <a:buClr>
                <a:srgbClr val="FF0000"/>
              </a:buClr>
              <a:buFont typeface="Arial" panose="020B0604020202020204" pitchFamily="34" charset="0"/>
              <a:buChar char="≠"/>
            </a:pPr>
            <a:endParaRPr lang="nl-BE" dirty="0"/>
          </a:p>
          <a:p>
            <a:pPr>
              <a:buClr>
                <a:srgbClr val="FF0000"/>
              </a:buClr>
              <a:buFont typeface="Arial" panose="020B0604020202020204" pitchFamily="34" charset="0"/>
              <a:buChar char="≠"/>
            </a:pPr>
            <a:r>
              <a:rPr lang="nl-BE" dirty="0" smtClean="0"/>
              <a:t>Hoeft niet alle duiken te bevatten, tenzij je nog “statistieken” moet afwerken voor een volgend brevet</a:t>
            </a:r>
          </a:p>
          <a:p>
            <a:pPr>
              <a:buClr>
                <a:srgbClr val="FF0000"/>
              </a:buClr>
              <a:buFont typeface="Arial" panose="020B0604020202020204" pitchFamily="34" charset="0"/>
              <a:buChar char="≠"/>
            </a:pPr>
            <a:endParaRPr lang="nl-BE" dirty="0"/>
          </a:p>
          <a:p>
            <a:pPr>
              <a:buClr>
                <a:srgbClr val="FF0000"/>
              </a:buClr>
              <a:buFont typeface="Arial" panose="020B0604020202020204" pitchFamily="34" charset="0"/>
              <a:buChar char="≠"/>
            </a:pPr>
            <a:r>
              <a:rPr lang="nl-BE" dirty="0" smtClean="0"/>
              <a:t>Bruikbaar op smartphone maar is geen “app”</a:t>
            </a:r>
            <a:endParaRPr lang="en-US" dirty="0"/>
          </a:p>
        </p:txBody>
      </p:sp>
    </p:spTree>
    <p:extLst>
      <p:ext uri="{BB962C8B-B14F-4D97-AF65-F5344CB8AC3E}">
        <p14:creationId xmlns:p14="http://schemas.microsoft.com/office/powerpoint/2010/main" val="427658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1656" y="1500938"/>
            <a:ext cx="7256192" cy="4120704"/>
            <a:chOff x="-11656" y="1500938"/>
            <a:chExt cx="7256192" cy="4120704"/>
          </a:xfrm>
        </p:grpSpPr>
        <p:pic>
          <p:nvPicPr>
            <p:cNvPr id="16" name="Afbeelding 6">
              <a:extLst>
                <a:ext uri="{FF2B5EF4-FFF2-40B4-BE49-F238E27FC236}">
                  <a16:creationId xmlns:a16="http://schemas.microsoft.com/office/drawing/2014/main" xmlns="" id="{4416D93B-407D-44A0-85FE-E5622C22E54D}"/>
                </a:ext>
              </a:extLst>
            </p:cNvPr>
            <p:cNvPicPr>
              <a:picLocks noChangeAspect="1"/>
            </p:cNvPicPr>
            <p:nvPr/>
          </p:nvPicPr>
          <p:blipFill rotWithShape="1">
            <a:blip r:embed="rId3"/>
            <a:srcRect t="60974" b="34149"/>
            <a:stretch/>
          </p:blipFill>
          <p:spPr>
            <a:xfrm>
              <a:off x="433863" y="4893176"/>
              <a:ext cx="6810673" cy="539290"/>
            </a:xfrm>
            <a:prstGeom prst="rect">
              <a:avLst/>
            </a:prstGeom>
          </p:spPr>
        </p:pic>
        <p:grpSp>
          <p:nvGrpSpPr>
            <p:cNvPr id="4" name="Group 3"/>
            <p:cNvGrpSpPr/>
            <p:nvPr/>
          </p:nvGrpSpPr>
          <p:grpSpPr>
            <a:xfrm>
              <a:off x="-11656" y="1500938"/>
              <a:ext cx="6202754" cy="3316721"/>
              <a:chOff x="-11656" y="1500938"/>
              <a:chExt cx="6202754" cy="3316721"/>
            </a:xfrm>
          </p:grpSpPr>
          <p:pic>
            <p:nvPicPr>
              <p:cNvPr id="7" name="Afbeelding 6">
                <a:extLst>
                  <a:ext uri="{FF2B5EF4-FFF2-40B4-BE49-F238E27FC236}">
                    <a16:creationId xmlns:a16="http://schemas.microsoft.com/office/drawing/2014/main" xmlns="" id="{4416D93B-407D-44A0-85FE-E5622C22E54D}"/>
                  </a:ext>
                </a:extLst>
              </p:cNvPr>
              <p:cNvPicPr>
                <a:picLocks noChangeAspect="1"/>
              </p:cNvPicPr>
              <p:nvPr/>
            </p:nvPicPr>
            <p:blipFill rotWithShape="1">
              <a:blip r:embed="rId3"/>
              <a:srcRect b="68242"/>
              <a:stretch/>
            </p:blipFill>
            <p:spPr>
              <a:xfrm>
                <a:off x="433863" y="1500938"/>
                <a:ext cx="5757235" cy="3316721"/>
              </a:xfrm>
              <a:prstGeom prst="rect">
                <a:avLst/>
              </a:prstGeom>
            </p:spPr>
          </p:pic>
          <p:sp>
            <p:nvSpPr>
              <p:cNvPr id="5" name="Rectangle 4"/>
              <p:cNvSpPr/>
              <p:nvPr/>
            </p:nvSpPr>
            <p:spPr>
              <a:xfrm>
                <a:off x="-11656" y="1571671"/>
                <a:ext cx="457176" cy="338554"/>
              </a:xfrm>
              <a:prstGeom prst="rect">
                <a:avLst/>
              </a:prstGeom>
            </p:spPr>
            <p:txBody>
              <a:bodyPr wrap="none">
                <a:spAutoFit/>
              </a:bodyPr>
              <a:lstStyle/>
              <a:p>
                <a:r>
                  <a:rPr lang="nl-BE">
                    <a:latin typeface="Calibri" panose="020F0502020204030204" pitchFamily="34" charset="0"/>
                    <a:ea typeface="Calibri" panose="020F0502020204030204" pitchFamily="34" charset="0"/>
                    <a:cs typeface="Calibri" panose="020F0502020204030204" pitchFamily="34" charset="0"/>
                  </a:rPr>
                  <a:t>❶</a:t>
                </a:r>
                <a:endParaRPr lang="nl-BE"/>
              </a:p>
            </p:txBody>
          </p:sp>
          <p:sp>
            <p:nvSpPr>
              <p:cNvPr id="8" name="Rectangle 7"/>
              <p:cNvSpPr/>
              <p:nvPr/>
            </p:nvSpPr>
            <p:spPr>
              <a:xfrm>
                <a:off x="4635529" y="1740947"/>
                <a:ext cx="686395" cy="601629"/>
              </a:xfrm>
              <a:prstGeom prst="rect">
                <a:avLst/>
              </a:prstGeom>
            </p:spPr>
            <p:txBody>
              <a:bodyPr wrap="none">
                <a:spAutoFit/>
              </a:bodyPr>
              <a:lstStyle/>
              <a:p>
                <a:r>
                  <a:rPr lang="nl-BE"/>
                  <a:t>❷</a:t>
                </a:r>
              </a:p>
            </p:txBody>
          </p:sp>
          <p:sp>
            <p:nvSpPr>
              <p:cNvPr id="9" name="Rectangle 8"/>
              <p:cNvSpPr/>
              <p:nvPr/>
            </p:nvSpPr>
            <p:spPr>
              <a:xfrm>
                <a:off x="3666672" y="2557669"/>
                <a:ext cx="727192" cy="601629"/>
              </a:xfrm>
              <a:prstGeom prst="rect">
                <a:avLst/>
              </a:prstGeom>
            </p:spPr>
            <p:txBody>
              <a:bodyPr wrap="none">
                <a:spAutoFit/>
              </a:bodyPr>
              <a:lstStyle/>
              <a:p>
                <a:r>
                  <a:rPr lang="nl-BE">
                    <a:latin typeface="Calibri" panose="020F0502020204030204" pitchFamily="34" charset="0"/>
                    <a:cs typeface="Calibri" panose="020F0502020204030204" pitchFamily="34" charset="0"/>
                  </a:rPr>
                  <a:t>❸</a:t>
                </a:r>
                <a:endParaRPr lang="nl-BE"/>
              </a:p>
            </p:txBody>
          </p:sp>
          <p:sp>
            <p:nvSpPr>
              <p:cNvPr id="18" name="Rectangle 17"/>
              <p:cNvSpPr/>
              <p:nvPr/>
            </p:nvSpPr>
            <p:spPr>
              <a:xfrm>
                <a:off x="216932" y="3586023"/>
                <a:ext cx="727192" cy="601629"/>
              </a:xfrm>
              <a:prstGeom prst="rect">
                <a:avLst/>
              </a:prstGeom>
            </p:spPr>
            <p:txBody>
              <a:bodyPr wrap="none">
                <a:spAutoFit/>
              </a:bodyPr>
              <a:lstStyle/>
              <a:p>
                <a:r>
                  <a:rPr lang="nl-BE">
                    <a:latin typeface="Calibri" panose="020F0502020204030204" pitchFamily="34" charset="0"/>
                    <a:cs typeface="Calibri" panose="020F0502020204030204" pitchFamily="34" charset="0"/>
                  </a:rPr>
                  <a:t>❹</a:t>
                </a:r>
                <a:endParaRPr lang="nl-BE"/>
              </a:p>
            </p:txBody>
          </p:sp>
          <p:sp>
            <p:nvSpPr>
              <p:cNvPr id="19" name="Rectangle 18"/>
              <p:cNvSpPr/>
              <p:nvPr/>
            </p:nvSpPr>
            <p:spPr>
              <a:xfrm>
                <a:off x="1633237" y="1571670"/>
                <a:ext cx="727192" cy="601629"/>
              </a:xfrm>
              <a:prstGeom prst="rect">
                <a:avLst/>
              </a:prstGeom>
            </p:spPr>
            <p:txBody>
              <a:bodyPr wrap="none">
                <a:spAutoFit/>
              </a:bodyPr>
              <a:lstStyle/>
              <a:p>
                <a:r>
                  <a:rPr lang="nl-BE">
                    <a:latin typeface="Calibri" panose="020F0502020204030204" pitchFamily="34" charset="0"/>
                    <a:cs typeface="Calibri" panose="020F0502020204030204" pitchFamily="34" charset="0"/>
                  </a:rPr>
                  <a:t>❹</a:t>
                </a:r>
                <a:endParaRPr lang="nl-BE"/>
              </a:p>
            </p:txBody>
          </p:sp>
        </p:grpSp>
        <p:sp>
          <p:nvSpPr>
            <p:cNvPr id="17" name="Rectangle 16"/>
            <p:cNvSpPr/>
            <p:nvPr/>
          </p:nvSpPr>
          <p:spPr>
            <a:xfrm>
              <a:off x="3475603" y="5020013"/>
              <a:ext cx="727192" cy="601629"/>
            </a:xfrm>
            <a:prstGeom prst="rect">
              <a:avLst/>
            </a:prstGeom>
          </p:spPr>
          <p:txBody>
            <a:bodyPr wrap="none">
              <a:spAutoFit/>
            </a:bodyPr>
            <a:lstStyle/>
            <a:p>
              <a:r>
                <a:rPr lang="nl-BE">
                  <a:latin typeface="Calibri" panose="020F0502020204030204" pitchFamily="34" charset="0"/>
                  <a:cs typeface="Calibri" panose="020F0502020204030204" pitchFamily="34" charset="0"/>
                </a:rPr>
                <a:t>❸</a:t>
              </a:r>
              <a:endParaRPr lang="nl-BE"/>
            </a:p>
          </p:txBody>
        </p:sp>
      </p:grpSp>
      <p:sp>
        <p:nvSpPr>
          <p:cNvPr id="3" name="Titel 2">
            <a:extLst>
              <a:ext uri="{FF2B5EF4-FFF2-40B4-BE49-F238E27FC236}">
                <a16:creationId xmlns:a16="http://schemas.microsoft.com/office/drawing/2014/main" xmlns="" id="{B5559894-5C4B-4EBC-859C-3AC388422BB3}"/>
              </a:ext>
            </a:extLst>
          </p:cNvPr>
          <p:cNvSpPr>
            <a:spLocks noGrp="1"/>
          </p:cNvSpPr>
          <p:nvPr>
            <p:ph type="title"/>
          </p:nvPr>
        </p:nvSpPr>
        <p:spPr/>
        <p:txBody>
          <a:bodyPr/>
          <a:lstStyle/>
          <a:p>
            <a:r>
              <a:rPr lang="nl-BE" dirty="0">
                <a:solidFill>
                  <a:srgbClr val="972383"/>
                </a:solidFill>
              </a:rPr>
              <a:t>DEMO: Opvragen brevetkaart - </a:t>
            </a:r>
            <a:r>
              <a:rPr lang="nl-BE" dirty="0" smtClean="0">
                <a:solidFill>
                  <a:srgbClr val="972383"/>
                </a:solidFill>
              </a:rPr>
              <a:t>rechter </a:t>
            </a:r>
            <a:r>
              <a:rPr lang="nl-BE" dirty="0">
                <a:solidFill>
                  <a:srgbClr val="972383"/>
                </a:solidFill>
              </a:rPr>
              <a:t>gedeelte</a:t>
            </a:r>
          </a:p>
        </p:txBody>
      </p:sp>
      <p:sp>
        <p:nvSpPr>
          <p:cNvPr id="10" name="Tekstvak 9">
            <a:extLst>
              <a:ext uri="{FF2B5EF4-FFF2-40B4-BE49-F238E27FC236}">
                <a16:creationId xmlns:a16="http://schemas.microsoft.com/office/drawing/2014/main" xmlns="" id="{56E0C98C-AE2F-4CDF-93C9-A6FF5DBE40C5}"/>
              </a:ext>
            </a:extLst>
          </p:cNvPr>
          <p:cNvSpPr txBox="1"/>
          <p:nvPr/>
        </p:nvSpPr>
        <p:spPr>
          <a:xfrm>
            <a:off x="6403225" y="1179351"/>
            <a:ext cx="5559153" cy="5259453"/>
          </a:xfrm>
          <a:prstGeom prst="rect">
            <a:avLst/>
          </a:prstGeom>
          <a:noFill/>
        </p:spPr>
        <p:txBody>
          <a:bodyPr wrap="square" rtlCol="0" anchor="t">
            <a:normAutofit/>
          </a:bodyPr>
          <a:lstStyle/>
          <a:p>
            <a:pPr>
              <a:spcBef>
                <a:spcPts val="432"/>
              </a:spcBef>
              <a:buClr>
                <a:srgbClr val="0070C0"/>
              </a:buClr>
            </a:pPr>
            <a:endParaRPr lang="nl-BE" sz="1800">
              <a:latin typeface="Calibri" panose="020F0502020204030204" pitchFamily="34" charset="0"/>
              <a:ea typeface="Calibri" panose="020F0502020204030204" pitchFamily="34" charset="0"/>
              <a:cs typeface="Calibri" panose="020F0502020204030204" pitchFamily="34" charset="0"/>
            </a:endParaRPr>
          </a:p>
          <a:p>
            <a:pPr>
              <a:spcBef>
                <a:spcPts val="432"/>
              </a:spcBef>
              <a:buClr>
                <a:srgbClr val="0070C0"/>
              </a:buClr>
            </a:pPr>
            <a:r>
              <a:rPr lang="nl-BE" sz="1800">
                <a:latin typeface="Calibri" panose="020F0502020204030204" pitchFamily="34" charset="0"/>
                <a:ea typeface="Calibri" panose="020F0502020204030204" pitchFamily="34" charset="0"/>
                <a:cs typeface="Calibri" panose="020F0502020204030204" pitchFamily="34" charset="0"/>
              </a:rPr>
              <a:t>❶ </a:t>
            </a:r>
            <a:r>
              <a:rPr lang="nl-BE" sz="1800"/>
              <a:t>Brevetkaart : </a:t>
            </a:r>
          </a:p>
          <a:p>
            <a:pPr>
              <a:spcBef>
                <a:spcPts val="432"/>
              </a:spcBef>
              <a:buClr>
                <a:srgbClr val="0070C0"/>
              </a:buClr>
            </a:pPr>
            <a:r>
              <a:rPr lang="nl-BE" sz="1800"/>
              <a:t>	Titel van het te behalen brevet</a:t>
            </a:r>
            <a:endParaRPr lang="nl-BE" sz="1800">
              <a:latin typeface="Calibri" panose="020F0502020204030204" pitchFamily="34" charset="0"/>
              <a:ea typeface="Calibri" panose="020F0502020204030204" pitchFamily="34" charset="0"/>
              <a:cs typeface="Calibri" panose="020F0502020204030204" pitchFamily="34" charset="0"/>
            </a:endParaRPr>
          </a:p>
          <a:p>
            <a:pPr>
              <a:spcBef>
                <a:spcPts val="432"/>
              </a:spcBef>
              <a:buClr>
                <a:srgbClr val="0070C0"/>
              </a:buClr>
            </a:pPr>
            <a:endParaRPr lang="nl-BE" sz="1800">
              <a:latin typeface="Calibri" panose="020F0502020204030204" pitchFamily="34" charset="0"/>
              <a:ea typeface="Calibri" panose="020F0502020204030204" pitchFamily="34" charset="0"/>
              <a:cs typeface="Calibri" panose="020F0502020204030204" pitchFamily="34" charset="0"/>
            </a:endParaRPr>
          </a:p>
          <a:p>
            <a:pPr>
              <a:spcBef>
                <a:spcPts val="432"/>
              </a:spcBef>
              <a:buClr>
                <a:srgbClr val="0070C0"/>
              </a:buClr>
            </a:pPr>
            <a:r>
              <a:rPr lang="nl-BE" sz="1800">
                <a:latin typeface="Calibri" panose="020F0502020204030204" pitchFamily="34" charset="0"/>
                <a:cs typeface="Calibri" panose="020F0502020204030204" pitchFamily="34" charset="0"/>
              </a:rPr>
              <a:t>❷ </a:t>
            </a:r>
            <a:r>
              <a:rPr lang="nl-BE" sz="1800">
                <a:latin typeface="+mn-lt"/>
                <a:cs typeface="+mn-cs"/>
              </a:rPr>
              <a:t>Opleidingsverantwoordelijke</a:t>
            </a:r>
          </a:p>
          <a:p>
            <a:pPr>
              <a:spcBef>
                <a:spcPts val="432"/>
              </a:spcBef>
              <a:buClr>
                <a:srgbClr val="0070C0"/>
              </a:buClr>
            </a:pPr>
            <a:r>
              <a:rPr lang="nl-BE" sz="1800">
                <a:latin typeface="+mn-lt"/>
                <a:cs typeface="+mn-cs"/>
              </a:rPr>
              <a:t>	Aangeduid per opleiding door clubsecretaris</a:t>
            </a:r>
          </a:p>
          <a:p>
            <a:pPr>
              <a:spcBef>
                <a:spcPts val="432"/>
              </a:spcBef>
              <a:buClr>
                <a:srgbClr val="0070C0"/>
              </a:buClr>
            </a:pPr>
            <a:r>
              <a:rPr lang="nl-BE" sz="1800">
                <a:latin typeface="+mn-lt"/>
                <a:cs typeface="+mn-cs"/>
              </a:rPr>
              <a:t>	Kan zowel clublid zijn als niet clublid!</a:t>
            </a:r>
          </a:p>
          <a:p>
            <a:pPr>
              <a:spcBef>
                <a:spcPts val="432"/>
              </a:spcBef>
              <a:buClr>
                <a:srgbClr val="0070C0"/>
              </a:buClr>
            </a:pPr>
            <a:endParaRPr lang="nl-BE" sz="1800">
              <a:latin typeface="+mn-lt"/>
              <a:cs typeface="+mn-cs"/>
            </a:endParaRPr>
          </a:p>
          <a:p>
            <a:pPr>
              <a:spcBef>
                <a:spcPts val="432"/>
              </a:spcBef>
              <a:buClr>
                <a:srgbClr val="0070C0"/>
              </a:buClr>
            </a:pPr>
            <a:r>
              <a:rPr lang="nl-BE" sz="1800">
                <a:latin typeface="Calibri" panose="020F0502020204030204" pitchFamily="34" charset="0"/>
                <a:cs typeface="Calibri" panose="020F0502020204030204" pitchFamily="34" charset="0"/>
              </a:rPr>
              <a:t>❸ </a:t>
            </a:r>
            <a:r>
              <a:rPr lang="nl-BE" sz="1800">
                <a:latin typeface="+mn-lt"/>
                <a:cs typeface="+mn-cs"/>
              </a:rPr>
              <a:t>Modules waaruit de opleiding bestaat</a:t>
            </a:r>
            <a:r>
              <a:rPr lang="nl-BE" sz="1800">
                <a:latin typeface="Calibri" panose="020F0502020204030204" pitchFamily="34" charset="0"/>
                <a:cs typeface="Calibri" panose="020F0502020204030204" pitchFamily="34" charset="0"/>
              </a:rPr>
              <a:t> </a:t>
            </a:r>
          </a:p>
          <a:p>
            <a:pPr>
              <a:spcBef>
                <a:spcPts val="432"/>
              </a:spcBef>
              <a:buClr>
                <a:srgbClr val="0070C0"/>
              </a:buClr>
            </a:pPr>
            <a:r>
              <a:rPr lang="nl-BE" sz="1800">
                <a:latin typeface="Calibri" panose="020F0502020204030204" pitchFamily="34" charset="0"/>
                <a:cs typeface="Calibri" panose="020F0502020204030204" pitchFamily="34" charset="0"/>
              </a:rPr>
              <a:t>	</a:t>
            </a:r>
            <a:r>
              <a:rPr lang="nl-BE" sz="1800">
                <a:latin typeface="+mn-lt"/>
                <a:cs typeface="+mn-cs"/>
              </a:rPr>
              <a:t>Zie </a:t>
            </a:r>
            <a:r>
              <a:rPr lang="nl-BE" sz="1800" err="1">
                <a:latin typeface="+mn-lt"/>
                <a:cs typeface="+mn-cs"/>
              </a:rPr>
              <a:t>pre-paid</a:t>
            </a:r>
            <a:endParaRPr lang="nl-BE" sz="1800">
              <a:latin typeface="+mn-lt"/>
              <a:cs typeface="+mn-cs"/>
            </a:endParaRPr>
          </a:p>
          <a:p>
            <a:pPr>
              <a:spcBef>
                <a:spcPts val="432"/>
              </a:spcBef>
              <a:buClr>
                <a:srgbClr val="0070C0"/>
              </a:buClr>
            </a:pPr>
            <a:endParaRPr lang="nl-BE" sz="1800">
              <a:latin typeface="+mn-lt"/>
              <a:cs typeface="+mn-cs"/>
            </a:endParaRPr>
          </a:p>
          <a:p>
            <a:pPr>
              <a:spcBef>
                <a:spcPts val="432"/>
              </a:spcBef>
              <a:buClr>
                <a:srgbClr val="0070C0"/>
              </a:buClr>
            </a:pPr>
            <a:r>
              <a:rPr lang="nl-BE" sz="1800">
                <a:latin typeface="Calibri" panose="020F0502020204030204" pitchFamily="34" charset="0"/>
                <a:cs typeface="Calibri" panose="020F0502020204030204" pitchFamily="34" charset="0"/>
              </a:rPr>
              <a:t>❹ </a:t>
            </a:r>
            <a:r>
              <a:rPr lang="nl-BE" sz="1800">
                <a:latin typeface="+mn-lt"/>
                <a:cs typeface="+mn-cs"/>
              </a:rPr>
              <a:t>Visuele voorstelling van de vordering </a:t>
            </a:r>
          </a:p>
          <a:p>
            <a:pPr>
              <a:spcBef>
                <a:spcPts val="432"/>
              </a:spcBef>
              <a:buClr>
                <a:srgbClr val="0070C0"/>
              </a:buClr>
            </a:pPr>
            <a:r>
              <a:rPr lang="nl-BE" sz="1800">
                <a:latin typeface="+mn-lt"/>
                <a:cs typeface="+mn-cs"/>
              </a:rPr>
              <a:t>	(cirkel met voortgang)</a:t>
            </a:r>
          </a:p>
          <a:p>
            <a:pPr>
              <a:spcBef>
                <a:spcPts val="432"/>
              </a:spcBef>
              <a:buClr>
                <a:srgbClr val="0070C0"/>
              </a:buClr>
            </a:pPr>
            <a:endParaRPr lang="nl-BE" sz="1800"/>
          </a:p>
          <a:p>
            <a:pPr lvl="1">
              <a:spcBef>
                <a:spcPts val="432"/>
              </a:spcBef>
              <a:buClr>
                <a:srgbClr val="0070C0"/>
              </a:buClr>
            </a:pPr>
            <a:endParaRPr lang="nl-BE"/>
          </a:p>
          <a:p>
            <a:pPr lvl="1">
              <a:spcBef>
                <a:spcPts val="432"/>
              </a:spcBef>
              <a:buClr>
                <a:srgbClr val="0070C0"/>
              </a:buClr>
            </a:pPr>
            <a:endParaRPr lang="nl-BE">
              <a:latin typeface="+mn-lt"/>
              <a:cs typeface="+mn-cs"/>
            </a:endParaRPr>
          </a:p>
          <a:p>
            <a:pPr marL="742950" lvl="1" indent="-285750">
              <a:spcBef>
                <a:spcPts val="432"/>
              </a:spcBef>
              <a:buClr>
                <a:srgbClr val="0070C0"/>
              </a:buClr>
              <a:buFont typeface="Wingdings" panose="05000000000000000000" pitchFamily="2" charset="2"/>
              <a:buChar char="§"/>
            </a:pPr>
            <a:endParaRPr lang="nl-BE" sz="1800">
              <a:latin typeface="+mn-lt"/>
              <a:cs typeface="+mn-cs"/>
            </a:endParaRPr>
          </a:p>
          <a:p>
            <a:pPr>
              <a:spcBef>
                <a:spcPts val="432"/>
              </a:spcBef>
              <a:buClr>
                <a:srgbClr val="0070C0"/>
              </a:buClr>
            </a:pPr>
            <a:endParaRPr lang="nl-BE" sz="1800">
              <a:latin typeface="+mn-lt"/>
              <a:cs typeface="+mn-cs"/>
            </a:endParaRPr>
          </a:p>
          <a:p>
            <a:pPr>
              <a:spcBef>
                <a:spcPts val="432"/>
              </a:spcBef>
              <a:buClr>
                <a:srgbClr val="0070C0"/>
              </a:buClr>
            </a:pPr>
            <a:endParaRPr lang="nl-BE" sz="1800">
              <a:latin typeface="+mn-lt"/>
              <a:cs typeface="+mn-cs"/>
            </a:endParaRPr>
          </a:p>
          <a:p>
            <a:pPr>
              <a:spcBef>
                <a:spcPts val="432"/>
              </a:spcBef>
              <a:buClr>
                <a:srgbClr val="0070C0"/>
              </a:buClr>
            </a:pPr>
            <a:endParaRPr lang="nl-BE" sz="1800">
              <a:latin typeface="+mn-lt"/>
              <a:cs typeface="+mn-cs"/>
            </a:endParaRPr>
          </a:p>
          <a:p>
            <a:pPr>
              <a:spcBef>
                <a:spcPts val="432"/>
              </a:spcBef>
              <a:buClr>
                <a:srgbClr val="0070C0"/>
              </a:buClr>
            </a:pPr>
            <a:endParaRPr lang="nl-BE" sz="1800">
              <a:latin typeface="+mn-lt"/>
              <a:cs typeface="+mn-cs"/>
            </a:endParaRPr>
          </a:p>
          <a:p>
            <a:pPr>
              <a:spcBef>
                <a:spcPts val="432"/>
              </a:spcBef>
              <a:buClr>
                <a:srgbClr val="0070C0"/>
              </a:buClr>
            </a:pPr>
            <a:endParaRPr lang="nl-BE" sz="1800">
              <a:latin typeface="+mn-lt"/>
              <a:cs typeface="+mn-cs"/>
            </a:endParaRPr>
          </a:p>
        </p:txBody>
      </p:sp>
    </p:spTree>
    <p:extLst>
      <p:ext uri="{BB962C8B-B14F-4D97-AF65-F5344CB8AC3E}">
        <p14:creationId xmlns:p14="http://schemas.microsoft.com/office/powerpoint/2010/main" val="19198234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B5559894-5C4B-4EBC-859C-3AC388422BB3}"/>
              </a:ext>
            </a:extLst>
          </p:cNvPr>
          <p:cNvSpPr>
            <a:spLocks noGrp="1"/>
          </p:cNvSpPr>
          <p:nvPr>
            <p:ph type="title"/>
          </p:nvPr>
        </p:nvSpPr>
        <p:spPr/>
        <p:txBody>
          <a:bodyPr/>
          <a:lstStyle/>
          <a:p>
            <a:r>
              <a:rPr lang="nl-BE" dirty="0">
                <a:solidFill>
                  <a:srgbClr val="972383"/>
                </a:solidFill>
              </a:rPr>
              <a:t>DEMO: Opvragen brevetkaart - rechter gedeelte</a:t>
            </a:r>
            <a:endParaRPr lang="nl-BE" dirty="0"/>
          </a:p>
        </p:txBody>
      </p:sp>
      <p:pic>
        <p:nvPicPr>
          <p:cNvPr id="7" name="Afbeelding 6">
            <a:extLst>
              <a:ext uri="{FF2B5EF4-FFF2-40B4-BE49-F238E27FC236}">
                <a16:creationId xmlns:a16="http://schemas.microsoft.com/office/drawing/2014/main" xmlns="" id="{4416D93B-407D-44A0-85FE-E5622C22E54D}"/>
              </a:ext>
            </a:extLst>
          </p:cNvPr>
          <p:cNvPicPr>
            <a:picLocks noChangeAspect="1"/>
          </p:cNvPicPr>
          <p:nvPr/>
        </p:nvPicPr>
        <p:blipFill rotWithShape="1">
          <a:blip r:embed="rId3"/>
          <a:srcRect l="4916" t="31713" r="30200" b="38508"/>
          <a:stretch/>
        </p:blipFill>
        <p:spPr>
          <a:xfrm>
            <a:off x="128889" y="1441039"/>
            <a:ext cx="5472754" cy="4078279"/>
          </a:xfrm>
          <a:prstGeom prst="rect">
            <a:avLst/>
          </a:prstGeom>
        </p:spPr>
      </p:pic>
      <p:sp>
        <p:nvSpPr>
          <p:cNvPr id="10" name="Tekstvak 9">
            <a:extLst>
              <a:ext uri="{FF2B5EF4-FFF2-40B4-BE49-F238E27FC236}">
                <a16:creationId xmlns:a16="http://schemas.microsoft.com/office/drawing/2014/main" xmlns="" id="{56E0C98C-AE2F-4CDF-93C9-A6FF5DBE40C5}"/>
              </a:ext>
            </a:extLst>
          </p:cNvPr>
          <p:cNvSpPr txBox="1"/>
          <p:nvPr/>
        </p:nvSpPr>
        <p:spPr>
          <a:xfrm>
            <a:off x="4872251" y="635848"/>
            <a:ext cx="7287999" cy="2844331"/>
          </a:xfrm>
          <a:prstGeom prst="rect">
            <a:avLst/>
          </a:prstGeom>
          <a:noFill/>
        </p:spPr>
        <p:txBody>
          <a:bodyPr wrap="square" rtlCol="0" anchor="t">
            <a:normAutofit/>
          </a:bodyPr>
          <a:lstStyle/>
          <a:p>
            <a:pPr>
              <a:spcBef>
                <a:spcPts val="432"/>
              </a:spcBef>
              <a:buClr>
                <a:srgbClr val="0070C0"/>
              </a:buClr>
            </a:pPr>
            <a:endParaRPr lang="nl-BE" sz="1800">
              <a:latin typeface="Calibri" panose="020F0502020204030204" pitchFamily="34" charset="0"/>
              <a:ea typeface="Calibri" panose="020F0502020204030204" pitchFamily="34" charset="0"/>
              <a:cs typeface="Calibri" panose="020F0502020204030204" pitchFamily="34" charset="0"/>
            </a:endParaRPr>
          </a:p>
          <a:p>
            <a:pPr>
              <a:spcBef>
                <a:spcPts val="432"/>
              </a:spcBef>
              <a:buClr>
                <a:srgbClr val="0070C0"/>
              </a:buClr>
            </a:pPr>
            <a:r>
              <a:rPr lang="nl-BE" sz="1800">
                <a:latin typeface="Calibri" panose="020F0502020204030204" pitchFamily="34" charset="0"/>
                <a:cs typeface="Calibri" panose="020F0502020204030204" pitchFamily="34" charset="0"/>
              </a:rPr>
              <a:t>❺ </a:t>
            </a:r>
            <a:r>
              <a:rPr lang="nl-BE" sz="1800"/>
              <a:t>Voortgang van de verschillende onderdelen:</a:t>
            </a:r>
            <a:endParaRPr lang="nl-BE" sz="1800">
              <a:latin typeface="Arial"/>
            </a:endParaRPr>
          </a:p>
          <a:p>
            <a:pPr marL="742950" lvl="1" indent="-285750">
              <a:spcBef>
                <a:spcPts val="432"/>
              </a:spcBef>
              <a:buClr>
                <a:srgbClr val="0070C0"/>
              </a:buClr>
              <a:buFont typeface="Wingdings" panose="05000000000000000000" pitchFamily="2" charset="2"/>
              <a:buChar char="§"/>
            </a:pPr>
            <a:r>
              <a:rPr lang="nl-BE">
                <a:latin typeface="+mn-lt"/>
                <a:cs typeface="+mn-cs"/>
              </a:rPr>
              <a:t>Bezig: 		indien niet geslaagd / in opleiding</a:t>
            </a:r>
          </a:p>
          <a:p>
            <a:pPr marL="742950" lvl="1" indent="-285750">
              <a:spcBef>
                <a:spcPts val="432"/>
              </a:spcBef>
              <a:buClr>
                <a:srgbClr val="0070C0"/>
              </a:buClr>
              <a:buFont typeface="Wingdings" panose="05000000000000000000" pitchFamily="2" charset="2"/>
              <a:buChar char="§"/>
            </a:pPr>
            <a:r>
              <a:rPr lang="nl-BE">
                <a:latin typeface="+mn-lt"/>
                <a:cs typeface="+mn-cs"/>
              </a:rPr>
              <a:t>Afgewerkt: 		afgehandelde items</a:t>
            </a:r>
          </a:p>
          <a:p>
            <a:pPr marL="742950" lvl="1" indent="-285750">
              <a:spcBef>
                <a:spcPts val="432"/>
              </a:spcBef>
              <a:buClr>
                <a:srgbClr val="0070C0"/>
              </a:buClr>
              <a:buFont typeface="Wingdings" panose="05000000000000000000" pitchFamily="2" charset="2"/>
              <a:buChar char="§"/>
            </a:pPr>
            <a:r>
              <a:rPr lang="nl-BE"/>
              <a:t>Te doen: 		proeven die kunnen uitgevoerd worden</a:t>
            </a:r>
          </a:p>
          <a:p>
            <a:pPr marL="742950" lvl="1" indent="-285750">
              <a:spcBef>
                <a:spcPts val="432"/>
              </a:spcBef>
              <a:buClr>
                <a:srgbClr val="0070C0"/>
              </a:buClr>
              <a:buFont typeface="Wingdings" panose="05000000000000000000" pitchFamily="2" charset="2"/>
              <a:buChar char="§"/>
            </a:pPr>
            <a:r>
              <a:rPr lang="nl-BE"/>
              <a:t>Nog niet mogelijk: 	bepaalde voorafgaande voorwaarden zijn nog 			niet voldaan</a:t>
            </a:r>
          </a:p>
          <a:p>
            <a:pPr marL="742950" lvl="1" indent="-285750">
              <a:spcBef>
                <a:spcPts val="432"/>
              </a:spcBef>
              <a:buClr>
                <a:srgbClr val="0070C0"/>
              </a:buClr>
              <a:buFont typeface="Wingdings" panose="05000000000000000000" pitchFamily="2" charset="2"/>
              <a:buChar char="§"/>
            </a:pPr>
            <a:r>
              <a:rPr lang="nl-BE"/>
              <a:t>Niet geregistreerd: 	voor brevetvoorwaarden waar nog niet voor 			ingeschreven is</a:t>
            </a:r>
            <a:endParaRPr lang="nl-BE" sz="1800">
              <a:latin typeface="+mn-lt"/>
              <a:cs typeface="+mn-cs"/>
            </a:endParaRPr>
          </a:p>
          <a:p>
            <a:pPr>
              <a:spcBef>
                <a:spcPts val="432"/>
              </a:spcBef>
              <a:buClr>
                <a:srgbClr val="0070C0"/>
              </a:buClr>
            </a:pPr>
            <a:endParaRPr lang="nl-BE" sz="1800">
              <a:latin typeface="+mn-lt"/>
              <a:cs typeface="+mn-cs"/>
            </a:endParaRPr>
          </a:p>
          <a:p>
            <a:pPr>
              <a:spcBef>
                <a:spcPts val="432"/>
              </a:spcBef>
              <a:buClr>
                <a:srgbClr val="0070C0"/>
              </a:buClr>
            </a:pPr>
            <a:endParaRPr lang="nl-BE" sz="1800">
              <a:latin typeface="+mn-lt"/>
              <a:cs typeface="+mn-cs"/>
            </a:endParaRPr>
          </a:p>
          <a:p>
            <a:pPr>
              <a:spcBef>
                <a:spcPts val="432"/>
              </a:spcBef>
              <a:buClr>
                <a:srgbClr val="0070C0"/>
              </a:buClr>
            </a:pPr>
            <a:endParaRPr lang="nl-BE" sz="1800">
              <a:latin typeface="+mn-lt"/>
              <a:cs typeface="+mn-cs"/>
            </a:endParaRPr>
          </a:p>
          <a:p>
            <a:pPr>
              <a:spcBef>
                <a:spcPts val="432"/>
              </a:spcBef>
              <a:buClr>
                <a:srgbClr val="0070C0"/>
              </a:buClr>
            </a:pPr>
            <a:endParaRPr lang="nl-BE" sz="1800">
              <a:latin typeface="+mn-lt"/>
              <a:cs typeface="+mn-cs"/>
            </a:endParaRPr>
          </a:p>
        </p:txBody>
      </p:sp>
      <p:pic>
        <p:nvPicPr>
          <p:cNvPr id="2" name="Picture 1"/>
          <p:cNvPicPr>
            <a:picLocks noChangeAspect="1"/>
          </p:cNvPicPr>
          <p:nvPr/>
        </p:nvPicPr>
        <p:blipFill>
          <a:blip r:embed="rId4"/>
          <a:stretch>
            <a:fillRect/>
          </a:stretch>
        </p:blipFill>
        <p:spPr>
          <a:xfrm>
            <a:off x="7628100" y="3316405"/>
            <a:ext cx="3168676" cy="2634257"/>
          </a:xfrm>
          <a:prstGeom prst="rect">
            <a:avLst/>
          </a:prstGeom>
        </p:spPr>
      </p:pic>
    </p:spTree>
    <p:extLst>
      <p:ext uri="{BB962C8B-B14F-4D97-AF65-F5344CB8AC3E}">
        <p14:creationId xmlns:p14="http://schemas.microsoft.com/office/powerpoint/2010/main" val="34982479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57ACCAC6-9BB8-4C25-99A7-91C95AB932E9}"/>
              </a:ext>
            </a:extLst>
          </p:cNvPr>
          <p:cNvSpPr>
            <a:spLocks noGrp="1"/>
          </p:cNvSpPr>
          <p:nvPr>
            <p:ph type="title"/>
          </p:nvPr>
        </p:nvSpPr>
        <p:spPr/>
        <p:txBody>
          <a:bodyPr/>
          <a:lstStyle/>
          <a:p>
            <a:r>
              <a:rPr lang="nl-BE" dirty="0" smtClean="0"/>
              <a:t>Wat veranderd er voor  INSTRUCTEURS (AI t.e.m. I3)</a:t>
            </a:r>
            <a:endParaRPr lang="nl-BE" dirty="0"/>
          </a:p>
        </p:txBody>
      </p:sp>
      <p:sp>
        <p:nvSpPr>
          <p:cNvPr id="16" name="Rechthoek 15">
            <a:extLst>
              <a:ext uri="{FF2B5EF4-FFF2-40B4-BE49-F238E27FC236}">
                <a16:creationId xmlns:a16="http://schemas.microsoft.com/office/drawing/2014/main" xmlns="" id="{AD4BC2F5-A86D-4D06-930C-C111D35BCBDC}"/>
              </a:ext>
            </a:extLst>
          </p:cNvPr>
          <p:cNvSpPr>
            <a:spLocks noChangeAspect="1"/>
          </p:cNvSpPr>
          <p:nvPr/>
        </p:nvSpPr>
        <p:spPr bwMode="auto">
          <a:xfrm>
            <a:off x="5375664" y="2058984"/>
            <a:ext cx="653143" cy="168650"/>
          </a:xfrm>
          <a:prstGeom prst="rect">
            <a:avLst/>
          </a:prstGeom>
          <a:solidFill>
            <a:schemeClr val="bg1"/>
          </a:solidFill>
          <a:ln w="3175"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endParaRPr lang="nl-BE" err="1">
              <a:solidFill>
                <a:schemeClr val="tx1">
                  <a:lumMod val="65000"/>
                  <a:lumOff val="35000"/>
                </a:schemeClr>
              </a:solidFill>
              <a:latin typeface="Helvetica 35" pitchFamily="34" charset="0"/>
            </a:endParaRPr>
          </a:p>
        </p:txBody>
      </p:sp>
      <p:sp>
        <p:nvSpPr>
          <p:cNvPr id="5" name="Rectangle 2"/>
          <p:cNvSpPr>
            <a:spLocks noChangeArrowheads="1"/>
          </p:cNvSpPr>
          <p:nvPr/>
        </p:nvSpPr>
        <p:spPr bwMode="auto">
          <a:xfrm>
            <a:off x="0" y="0"/>
            <a:ext cx="12160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7" name="Rectangle 3"/>
          <p:cNvSpPr>
            <a:spLocks noChangeArrowheads="1"/>
          </p:cNvSpPr>
          <p:nvPr/>
        </p:nvSpPr>
        <p:spPr bwMode="auto">
          <a:xfrm>
            <a:off x="0" y="4219575"/>
            <a:ext cx="121602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8" name="Tijdelijke aanduiding voor tekst 1">
            <a:extLst>
              <a:ext uri="{FF2B5EF4-FFF2-40B4-BE49-F238E27FC236}">
                <a16:creationId xmlns:a16="http://schemas.microsoft.com/office/drawing/2014/main" xmlns="" id="{B8F77C8B-C100-44FB-BDE8-B47F690C7478}"/>
              </a:ext>
            </a:extLst>
          </p:cNvPr>
          <p:cNvSpPr>
            <a:spLocks noGrp="1"/>
          </p:cNvSpPr>
          <p:nvPr>
            <p:ph type="body" sz="quarter" idx="10"/>
          </p:nvPr>
        </p:nvSpPr>
        <p:spPr>
          <a:xfrm>
            <a:off x="645995" y="635848"/>
            <a:ext cx="10765623" cy="2923877"/>
          </a:xfrm>
        </p:spPr>
        <p:txBody>
          <a:bodyPr vert="horz" lIns="91440" tIns="45720" rIns="91440" bIns="45720" rtlCol="0" anchor="t">
            <a:spAutoFit/>
          </a:bodyPr>
          <a:lstStyle/>
          <a:p>
            <a:pPr marL="356870" indent="-356870"/>
            <a:r>
              <a:rPr lang="nl-BE" dirty="0" smtClean="0"/>
              <a:t>Zelfde taken als voor gebreveteerde duiker</a:t>
            </a:r>
          </a:p>
          <a:p>
            <a:pPr marL="356870" indent="-356870"/>
            <a:r>
              <a:rPr lang="nl-BE" dirty="0" smtClean="0"/>
              <a:t>Vraagt aan kandidaat om hem coach te maken indien nog niet gebeurd, zodat hij de voorwaarden en behaalde proeven met commentaat kan zien</a:t>
            </a:r>
          </a:p>
          <a:p>
            <a:pPr marL="356870" indent="-356870"/>
            <a:r>
              <a:rPr lang="nl-BE" dirty="0" smtClean="0"/>
              <a:t>Af te spreken wie de duik inbrengt (zie voorgaande)</a:t>
            </a:r>
          </a:p>
          <a:p>
            <a:pPr marL="356870" indent="-356870"/>
            <a:r>
              <a:rPr lang="nl-BE" dirty="0" smtClean="0"/>
              <a:t>Evalueert de proef: geslaagd of niet</a:t>
            </a:r>
          </a:p>
          <a:p>
            <a:pPr marL="356870" indent="-356870"/>
            <a:r>
              <a:rPr lang="nl-BE" dirty="0" smtClean="0"/>
              <a:t>Instructeur brengt ook theorie examens, zwembad examens, open water proeven in</a:t>
            </a:r>
          </a:p>
          <a:p>
            <a:r>
              <a:rPr lang="nl-BE" dirty="0" smtClean="0"/>
              <a:t>IDEAL </a:t>
            </a:r>
            <a:r>
              <a:rPr lang="nl-BE" dirty="0"/>
              <a:t>wordt vervangen door DIVES</a:t>
            </a:r>
          </a:p>
          <a:p>
            <a:pPr marL="356870" indent="-356870"/>
            <a:endParaRPr lang="nl-BE" dirty="0"/>
          </a:p>
        </p:txBody>
      </p:sp>
    </p:spTree>
    <p:extLst>
      <p:ext uri="{BB962C8B-B14F-4D97-AF65-F5344CB8AC3E}">
        <p14:creationId xmlns:p14="http://schemas.microsoft.com/office/powerpoint/2010/main" val="36498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57ACCAC6-9BB8-4C25-99A7-91C95AB932E9}"/>
              </a:ext>
            </a:extLst>
          </p:cNvPr>
          <p:cNvSpPr>
            <a:spLocks noGrp="1"/>
          </p:cNvSpPr>
          <p:nvPr>
            <p:ph type="title"/>
          </p:nvPr>
        </p:nvSpPr>
        <p:spPr/>
        <p:txBody>
          <a:bodyPr/>
          <a:lstStyle/>
          <a:p>
            <a:r>
              <a:rPr lang="nl-BE" dirty="0" smtClean="0">
                <a:solidFill>
                  <a:srgbClr val="972383"/>
                </a:solidFill>
              </a:rPr>
              <a:t>DEMO: Van wie ben ik coach, en wat kan ik zien</a:t>
            </a:r>
            <a:endParaRPr lang="nl-BE" dirty="0">
              <a:solidFill>
                <a:srgbClr val="972383"/>
              </a:solidFill>
            </a:endParaRPr>
          </a:p>
        </p:txBody>
      </p:sp>
      <p:sp>
        <p:nvSpPr>
          <p:cNvPr id="16" name="Rechthoek 15">
            <a:extLst>
              <a:ext uri="{FF2B5EF4-FFF2-40B4-BE49-F238E27FC236}">
                <a16:creationId xmlns:a16="http://schemas.microsoft.com/office/drawing/2014/main" xmlns="" id="{AD4BC2F5-A86D-4D06-930C-C111D35BCBDC}"/>
              </a:ext>
            </a:extLst>
          </p:cNvPr>
          <p:cNvSpPr>
            <a:spLocks noChangeAspect="1"/>
          </p:cNvSpPr>
          <p:nvPr/>
        </p:nvSpPr>
        <p:spPr bwMode="auto">
          <a:xfrm>
            <a:off x="5375664" y="2058984"/>
            <a:ext cx="653143" cy="168650"/>
          </a:xfrm>
          <a:prstGeom prst="rect">
            <a:avLst/>
          </a:prstGeom>
          <a:solidFill>
            <a:schemeClr val="bg1"/>
          </a:solidFill>
          <a:ln w="3175"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endParaRPr lang="nl-BE" err="1">
              <a:solidFill>
                <a:schemeClr val="tx1">
                  <a:lumMod val="65000"/>
                  <a:lumOff val="35000"/>
                </a:schemeClr>
              </a:solidFill>
              <a:latin typeface="Helvetica 35" pitchFamily="34" charset="0"/>
            </a:endParaRPr>
          </a:p>
        </p:txBody>
      </p:sp>
      <p:sp>
        <p:nvSpPr>
          <p:cNvPr id="5" name="Rectangle 2"/>
          <p:cNvSpPr>
            <a:spLocks noChangeArrowheads="1"/>
          </p:cNvSpPr>
          <p:nvPr/>
        </p:nvSpPr>
        <p:spPr bwMode="auto">
          <a:xfrm>
            <a:off x="0" y="0"/>
            <a:ext cx="12160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7" name="Rectangle 3"/>
          <p:cNvSpPr>
            <a:spLocks noChangeArrowheads="1"/>
          </p:cNvSpPr>
          <p:nvPr/>
        </p:nvSpPr>
        <p:spPr bwMode="auto">
          <a:xfrm>
            <a:off x="0" y="4219575"/>
            <a:ext cx="121602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2" name="Tijdelijke aanduiding voor tekst 1">
            <a:extLst>
              <a:ext uri="{FF2B5EF4-FFF2-40B4-BE49-F238E27FC236}">
                <a16:creationId xmlns:a16="http://schemas.microsoft.com/office/drawing/2014/main" xmlns="" id="{B8F77C8B-C100-44FB-BDE8-B47F690C7478}"/>
              </a:ext>
            </a:extLst>
          </p:cNvPr>
          <p:cNvSpPr>
            <a:spLocks noGrp="1"/>
          </p:cNvSpPr>
          <p:nvPr>
            <p:ph type="body" sz="quarter" idx="10"/>
          </p:nvPr>
        </p:nvSpPr>
        <p:spPr>
          <a:xfrm>
            <a:off x="5035580" y="830282"/>
            <a:ext cx="6427356" cy="2862322"/>
          </a:xfrm>
        </p:spPr>
        <p:txBody>
          <a:bodyPr vert="horz" wrap="square" lIns="91440" tIns="45720" rIns="91440" bIns="45720" rtlCol="0" anchor="t">
            <a:spAutoFit/>
          </a:bodyPr>
          <a:lstStyle/>
          <a:p>
            <a:pPr marL="356870" indent="-356870"/>
            <a:r>
              <a:rPr lang="nl-BE" sz="1800" dirty="0" smtClean="0"/>
              <a:t>Start een nieuwe activiteit en ga naar buddies</a:t>
            </a:r>
          </a:p>
          <a:p>
            <a:pPr marL="356870" indent="-356870"/>
            <a:r>
              <a:rPr lang="nl-BE" sz="1800" dirty="0" smtClean="0"/>
              <a:t>De duikers die jou als coach hebben aangeduid staan nu vermeld met hun “brevet in opleiding” in een rode achtergrond</a:t>
            </a:r>
          </a:p>
          <a:p>
            <a:pPr marL="356870" indent="-356870"/>
            <a:r>
              <a:rPr lang="nl-BE" sz="1800" dirty="0" smtClean="0"/>
              <a:t>Klik op de rode knop van de kandidaat die je wil zien</a:t>
            </a:r>
          </a:p>
          <a:p>
            <a:pPr marL="356870" indent="-356870"/>
            <a:r>
              <a:rPr lang="nl-BE" sz="1800" dirty="0" smtClean="0"/>
              <a:t>In geval meerdere brevetkaarten in opleiding, klik op het brevet bovenaan</a:t>
            </a:r>
          </a:p>
          <a:p>
            <a:pPr marL="356870" indent="-356870"/>
            <a:r>
              <a:rPr lang="nl-BE" sz="1800" dirty="0" smtClean="0"/>
              <a:t>Keer terug met de “back” button van je browser</a:t>
            </a:r>
          </a:p>
          <a:p>
            <a:pPr marL="356870" indent="-356870"/>
            <a:endParaRPr lang="nl-BE" sz="1800" dirty="0" smtClean="0"/>
          </a:p>
        </p:txBody>
      </p:sp>
      <p:pic>
        <p:nvPicPr>
          <p:cNvPr id="17" name="Picture 16"/>
          <p:cNvPicPr>
            <a:picLocks noChangeAspect="1"/>
          </p:cNvPicPr>
          <p:nvPr/>
        </p:nvPicPr>
        <p:blipFill>
          <a:blip r:embed="rId3"/>
          <a:stretch>
            <a:fillRect/>
          </a:stretch>
        </p:blipFill>
        <p:spPr>
          <a:xfrm>
            <a:off x="543442" y="664423"/>
            <a:ext cx="3551038" cy="3946411"/>
          </a:xfrm>
          <a:prstGeom prst="rect">
            <a:avLst/>
          </a:prstGeom>
        </p:spPr>
      </p:pic>
      <p:pic>
        <p:nvPicPr>
          <p:cNvPr id="19" name="Picture 18"/>
          <p:cNvPicPr>
            <a:picLocks noChangeAspect="1"/>
          </p:cNvPicPr>
          <p:nvPr/>
        </p:nvPicPr>
        <p:blipFill>
          <a:blip r:embed="rId4"/>
          <a:stretch>
            <a:fillRect/>
          </a:stretch>
        </p:blipFill>
        <p:spPr>
          <a:xfrm>
            <a:off x="4327007" y="3570010"/>
            <a:ext cx="7649210" cy="2390378"/>
          </a:xfrm>
          <a:prstGeom prst="rect">
            <a:avLst/>
          </a:prstGeom>
        </p:spPr>
      </p:pic>
      <p:cxnSp>
        <p:nvCxnSpPr>
          <p:cNvPr id="21" name="Straight Arrow Connector 20"/>
          <p:cNvCxnSpPr/>
          <p:nvPr/>
        </p:nvCxnSpPr>
        <p:spPr bwMode="auto">
          <a:xfrm flipH="1">
            <a:off x="2966720" y="1008930"/>
            <a:ext cx="2214880" cy="44944"/>
          </a:xfrm>
          <a:prstGeom prst="straightConnector1">
            <a:avLst/>
          </a:prstGeom>
          <a:gradFill rotWithShape="1">
            <a:gsLst>
              <a:gs pos="0">
                <a:schemeClr val="bg1"/>
              </a:gs>
              <a:gs pos="100000">
                <a:schemeClr val="bg1">
                  <a:gamma/>
                  <a:shade val="86275"/>
                  <a:invGamma/>
                </a:schemeClr>
              </a:gs>
            </a:gsLst>
            <a:lin ang="2700000" scaled="1"/>
          </a:gradFill>
          <a:ln w="22225" cap="flat" cmpd="sng" algn="ctr">
            <a:solidFill>
              <a:srgbClr val="FF0000"/>
            </a:solidFill>
            <a:prstDash val="solid"/>
            <a:round/>
            <a:headEnd type="none" w="med" len="med"/>
            <a:tailEnd type="triangle"/>
          </a:ln>
          <a:effectLst/>
        </p:spPr>
      </p:cxnSp>
      <p:cxnSp>
        <p:nvCxnSpPr>
          <p:cNvPr id="23" name="Straight Arrow Connector 22"/>
          <p:cNvCxnSpPr/>
          <p:nvPr/>
        </p:nvCxnSpPr>
        <p:spPr bwMode="auto">
          <a:xfrm flipH="1">
            <a:off x="3103304" y="2177674"/>
            <a:ext cx="2129096" cy="83769"/>
          </a:xfrm>
          <a:prstGeom prst="straightConnector1">
            <a:avLst/>
          </a:prstGeom>
          <a:gradFill rotWithShape="1">
            <a:gsLst>
              <a:gs pos="0">
                <a:schemeClr val="bg1"/>
              </a:gs>
              <a:gs pos="100000">
                <a:schemeClr val="bg1">
                  <a:gamma/>
                  <a:shade val="86275"/>
                  <a:invGamma/>
                </a:schemeClr>
              </a:gs>
            </a:gsLst>
            <a:lin ang="2700000" scaled="1"/>
          </a:gradFill>
          <a:ln w="22225" cap="flat" cmpd="sng" algn="ctr">
            <a:solidFill>
              <a:srgbClr val="FF0000"/>
            </a:solidFill>
            <a:prstDash val="solid"/>
            <a:round/>
            <a:headEnd type="none" w="med" len="med"/>
            <a:tailEnd type="triangle"/>
          </a:ln>
          <a:effectLst/>
        </p:spPr>
      </p:cxnSp>
      <p:cxnSp>
        <p:nvCxnSpPr>
          <p:cNvPr id="25" name="Straight Arrow Connector 24"/>
          <p:cNvCxnSpPr/>
          <p:nvPr/>
        </p:nvCxnSpPr>
        <p:spPr bwMode="auto">
          <a:xfrm flipH="1">
            <a:off x="4862383" y="2594840"/>
            <a:ext cx="358517" cy="1028061"/>
          </a:xfrm>
          <a:prstGeom prst="straightConnector1">
            <a:avLst/>
          </a:prstGeom>
          <a:gradFill rotWithShape="1">
            <a:gsLst>
              <a:gs pos="0">
                <a:schemeClr val="bg1"/>
              </a:gs>
              <a:gs pos="100000">
                <a:schemeClr val="bg1">
                  <a:gamma/>
                  <a:shade val="86275"/>
                  <a:invGamma/>
                </a:schemeClr>
              </a:gs>
            </a:gsLst>
            <a:lin ang="2700000" scaled="1"/>
          </a:gradFill>
          <a:ln w="2222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80496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57ACCAC6-9BB8-4C25-99A7-91C95AB932E9}"/>
              </a:ext>
            </a:extLst>
          </p:cNvPr>
          <p:cNvSpPr>
            <a:spLocks noGrp="1"/>
          </p:cNvSpPr>
          <p:nvPr>
            <p:ph type="title"/>
          </p:nvPr>
        </p:nvSpPr>
        <p:spPr/>
        <p:txBody>
          <a:bodyPr/>
          <a:lstStyle/>
          <a:p>
            <a:r>
              <a:rPr lang="nl-BE" dirty="0" smtClean="0">
                <a:solidFill>
                  <a:srgbClr val="972383"/>
                </a:solidFill>
              </a:rPr>
              <a:t>DEMO: Evaluatie van een proef</a:t>
            </a:r>
            <a:endParaRPr lang="nl-BE" dirty="0">
              <a:solidFill>
                <a:srgbClr val="972383"/>
              </a:solidFill>
            </a:endParaRPr>
          </a:p>
        </p:txBody>
      </p:sp>
      <p:sp>
        <p:nvSpPr>
          <p:cNvPr id="16" name="Rechthoek 15">
            <a:extLst>
              <a:ext uri="{FF2B5EF4-FFF2-40B4-BE49-F238E27FC236}">
                <a16:creationId xmlns:a16="http://schemas.microsoft.com/office/drawing/2014/main" xmlns="" id="{AD4BC2F5-A86D-4D06-930C-C111D35BCBDC}"/>
              </a:ext>
            </a:extLst>
          </p:cNvPr>
          <p:cNvSpPr>
            <a:spLocks noChangeAspect="1"/>
          </p:cNvSpPr>
          <p:nvPr/>
        </p:nvSpPr>
        <p:spPr bwMode="auto">
          <a:xfrm>
            <a:off x="5375664" y="2058984"/>
            <a:ext cx="653143" cy="168650"/>
          </a:xfrm>
          <a:prstGeom prst="rect">
            <a:avLst/>
          </a:prstGeom>
          <a:solidFill>
            <a:schemeClr val="bg1"/>
          </a:solidFill>
          <a:ln w="3175"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endParaRPr lang="nl-BE" err="1">
              <a:solidFill>
                <a:schemeClr val="tx1">
                  <a:lumMod val="65000"/>
                  <a:lumOff val="35000"/>
                </a:schemeClr>
              </a:solidFill>
              <a:latin typeface="Helvetica 35" pitchFamily="34" charset="0"/>
            </a:endParaRPr>
          </a:p>
        </p:txBody>
      </p:sp>
      <p:sp>
        <p:nvSpPr>
          <p:cNvPr id="5" name="Rectangle 2"/>
          <p:cNvSpPr>
            <a:spLocks noChangeArrowheads="1"/>
          </p:cNvSpPr>
          <p:nvPr/>
        </p:nvSpPr>
        <p:spPr bwMode="auto">
          <a:xfrm>
            <a:off x="0" y="0"/>
            <a:ext cx="12160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7" name="Rectangle 3"/>
          <p:cNvSpPr>
            <a:spLocks noChangeArrowheads="1"/>
          </p:cNvSpPr>
          <p:nvPr/>
        </p:nvSpPr>
        <p:spPr bwMode="auto">
          <a:xfrm>
            <a:off x="0" y="4219575"/>
            <a:ext cx="121602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2" name="Tijdelijke aanduiding voor tekst 1">
            <a:extLst>
              <a:ext uri="{FF2B5EF4-FFF2-40B4-BE49-F238E27FC236}">
                <a16:creationId xmlns:a16="http://schemas.microsoft.com/office/drawing/2014/main" xmlns="" id="{B8F77C8B-C100-44FB-BDE8-B47F690C7478}"/>
              </a:ext>
            </a:extLst>
          </p:cNvPr>
          <p:cNvSpPr>
            <a:spLocks noGrp="1"/>
          </p:cNvSpPr>
          <p:nvPr>
            <p:ph type="body" sz="quarter" idx="10"/>
          </p:nvPr>
        </p:nvSpPr>
        <p:spPr>
          <a:xfrm>
            <a:off x="5035580" y="830282"/>
            <a:ext cx="6427356" cy="5232202"/>
          </a:xfrm>
        </p:spPr>
        <p:txBody>
          <a:bodyPr vert="horz" wrap="square" lIns="91440" tIns="45720" rIns="91440" bIns="45720" rtlCol="0" anchor="t">
            <a:spAutoFit/>
          </a:bodyPr>
          <a:lstStyle/>
          <a:p>
            <a:pPr marL="356870" indent="-356870"/>
            <a:r>
              <a:rPr lang="nl-BE" dirty="0" smtClean="0"/>
              <a:t>Kandidaat zelf of instructeur brengen eerst de duik in (zie voorgaande).  Editeer de duik (potloodje)</a:t>
            </a:r>
          </a:p>
          <a:p>
            <a:pPr marL="356870" indent="-356870"/>
            <a:r>
              <a:rPr lang="nl-BE" dirty="0" smtClean="0"/>
              <a:t>Ga naar “Details” en klik op de naam van de kandidaat.</a:t>
            </a:r>
          </a:p>
          <a:p>
            <a:pPr marL="356870" indent="-356870"/>
            <a:r>
              <a:rPr lang="nl-BE" dirty="0" smtClean="0"/>
              <a:t>De openstaande proeven die JIJ mag afnemen staan nu eerst (zie vakje “uitgevoerd”). Vink de afgelegde proef aan, waarbij kleur van de zijlijn:</a:t>
            </a:r>
          </a:p>
          <a:p>
            <a:pPr marL="623570" lvl="1" indent="-356870"/>
            <a:r>
              <a:rPr lang="nl-BE" sz="1600" dirty="0" smtClean="0"/>
              <a:t>Oranje: </a:t>
            </a:r>
            <a:r>
              <a:rPr lang="nl-BE" sz="1600" dirty="0"/>
              <a:t>activiteiten die nog niet uitgevoerd zijn</a:t>
            </a:r>
          </a:p>
          <a:p>
            <a:pPr marL="623570" lvl="1" indent="-356870"/>
            <a:r>
              <a:rPr lang="nl-BE" sz="1600" dirty="0" smtClean="0"/>
              <a:t>Zwart: </a:t>
            </a:r>
            <a:r>
              <a:rPr lang="nl-BE" sz="1600" dirty="0"/>
              <a:t>activiteiten die nog niet kunnen uitgevoerd worden</a:t>
            </a:r>
          </a:p>
          <a:p>
            <a:pPr marL="623570" lvl="1" indent="-356870"/>
            <a:r>
              <a:rPr lang="nl-BE" sz="1600" dirty="0" smtClean="0"/>
              <a:t>Rood: </a:t>
            </a:r>
            <a:r>
              <a:rPr lang="nl-BE" sz="1600" dirty="0"/>
              <a:t>activiteiten die bezig zijn (in opleiding of aantal nog niet bereikt)</a:t>
            </a:r>
            <a:endParaRPr lang="nl-BE" sz="1600" dirty="0" smtClean="0"/>
          </a:p>
          <a:p>
            <a:pPr marL="356870" indent="-356870"/>
            <a:r>
              <a:rPr lang="nl-BE" dirty="0" smtClean="0"/>
              <a:t>Je hebt dan de mogelijkheid feedback te geven, en de proef als “Geslaagd” of “in opleiding” te kwalificeren.  </a:t>
            </a:r>
            <a:r>
              <a:rPr lang="nl-BE" b="1" dirty="0" smtClean="0">
                <a:solidFill>
                  <a:srgbClr val="FF0000"/>
                </a:solidFill>
              </a:rPr>
              <a:t>LET OP: deze keuze is definitief en niet terug te draaien !!</a:t>
            </a:r>
          </a:p>
          <a:p>
            <a:pPr marL="356870" indent="-356870"/>
            <a:r>
              <a:rPr lang="nl-BE" dirty="0" smtClean="0"/>
              <a:t>Sla de duik op (Aanpassen)</a:t>
            </a:r>
          </a:p>
        </p:txBody>
      </p:sp>
      <p:pic>
        <p:nvPicPr>
          <p:cNvPr id="6" name="Picture 5"/>
          <p:cNvPicPr>
            <a:picLocks noChangeAspect="1"/>
          </p:cNvPicPr>
          <p:nvPr/>
        </p:nvPicPr>
        <p:blipFill>
          <a:blip r:embed="rId3"/>
          <a:stretch>
            <a:fillRect/>
          </a:stretch>
        </p:blipFill>
        <p:spPr>
          <a:xfrm>
            <a:off x="462162" y="987012"/>
            <a:ext cx="4111256" cy="4795076"/>
          </a:xfrm>
          <a:prstGeom prst="rect">
            <a:avLst/>
          </a:prstGeom>
        </p:spPr>
      </p:pic>
      <p:cxnSp>
        <p:nvCxnSpPr>
          <p:cNvPr id="9" name="Straight Arrow Connector 8"/>
          <p:cNvCxnSpPr/>
          <p:nvPr/>
        </p:nvCxnSpPr>
        <p:spPr bwMode="auto">
          <a:xfrm flipH="1" flipV="1">
            <a:off x="4303776" y="1633728"/>
            <a:ext cx="963168" cy="73152"/>
          </a:xfrm>
          <a:prstGeom prst="straightConnector1">
            <a:avLst/>
          </a:prstGeom>
          <a:gradFill rotWithShape="1">
            <a:gsLst>
              <a:gs pos="0">
                <a:schemeClr val="bg1"/>
              </a:gs>
              <a:gs pos="100000">
                <a:schemeClr val="bg1">
                  <a:gamma/>
                  <a:shade val="86275"/>
                  <a:invGamma/>
                </a:schemeClr>
              </a:gs>
            </a:gsLst>
            <a:lin ang="2700000" scaled="1"/>
          </a:gradFill>
          <a:ln w="22225" cap="flat" cmpd="sng" algn="ctr">
            <a:solidFill>
              <a:srgbClr val="FF0000"/>
            </a:solidFill>
            <a:prstDash val="solid"/>
            <a:round/>
            <a:headEnd type="none" w="med" len="med"/>
            <a:tailEnd type="triangle"/>
          </a:ln>
          <a:effectLst/>
        </p:spPr>
      </p:cxnSp>
      <p:cxnSp>
        <p:nvCxnSpPr>
          <p:cNvPr id="11" name="Straight Arrow Connector 10"/>
          <p:cNvCxnSpPr/>
          <p:nvPr/>
        </p:nvCxnSpPr>
        <p:spPr bwMode="auto">
          <a:xfrm flipH="1">
            <a:off x="3572256" y="1706880"/>
            <a:ext cx="1645920" cy="158496"/>
          </a:xfrm>
          <a:prstGeom prst="straightConnector1">
            <a:avLst/>
          </a:prstGeom>
          <a:gradFill rotWithShape="1">
            <a:gsLst>
              <a:gs pos="0">
                <a:schemeClr val="bg1"/>
              </a:gs>
              <a:gs pos="100000">
                <a:schemeClr val="bg1">
                  <a:gamma/>
                  <a:shade val="86275"/>
                  <a:invGamma/>
                </a:schemeClr>
              </a:gs>
            </a:gsLst>
            <a:lin ang="2700000" scaled="1"/>
          </a:gradFill>
          <a:ln w="22225" cap="flat" cmpd="sng" algn="ctr">
            <a:solidFill>
              <a:srgbClr val="FF0000"/>
            </a:solidFill>
            <a:prstDash val="solid"/>
            <a:round/>
            <a:headEnd type="none" w="med" len="med"/>
            <a:tailEnd type="triangle"/>
          </a:ln>
          <a:effectLst/>
        </p:spPr>
      </p:cxnSp>
      <p:cxnSp>
        <p:nvCxnSpPr>
          <p:cNvPr id="13" name="Straight Arrow Connector 12"/>
          <p:cNvCxnSpPr/>
          <p:nvPr/>
        </p:nvCxnSpPr>
        <p:spPr bwMode="auto">
          <a:xfrm flipH="1">
            <a:off x="1353312" y="2377440"/>
            <a:ext cx="3864864" cy="1377696"/>
          </a:xfrm>
          <a:prstGeom prst="straightConnector1">
            <a:avLst/>
          </a:prstGeom>
          <a:gradFill rotWithShape="1">
            <a:gsLst>
              <a:gs pos="0">
                <a:schemeClr val="bg1"/>
              </a:gs>
              <a:gs pos="100000">
                <a:schemeClr val="bg1">
                  <a:gamma/>
                  <a:shade val="86275"/>
                  <a:invGamma/>
                </a:schemeClr>
              </a:gs>
            </a:gsLst>
            <a:lin ang="2700000" scaled="1"/>
          </a:gradFill>
          <a:ln w="22225" cap="flat" cmpd="sng" algn="ctr">
            <a:solidFill>
              <a:srgbClr val="FF0000"/>
            </a:solidFill>
            <a:prstDash val="solid"/>
            <a:round/>
            <a:headEnd type="none" w="med" len="med"/>
            <a:tailEnd type="triangle"/>
          </a:ln>
          <a:effectLst/>
        </p:spPr>
      </p:cxnSp>
      <p:cxnSp>
        <p:nvCxnSpPr>
          <p:cNvPr id="15" name="Straight Arrow Connector 14"/>
          <p:cNvCxnSpPr/>
          <p:nvPr/>
        </p:nvCxnSpPr>
        <p:spPr bwMode="auto">
          <a:xfrm flipH="1" flipV="1">
            <a:off x="4413504" y="3755136"/>
            <a:ext cx="804672" cy="725424"/>
          </a:xfrm>
          <a:prstGeom prst="straightConnector1">
            <a:avLst/>
          </a:prstGeom>
          <a:gradFill rotWithShape="1">
            <a:gsLst>
              <a:gs pos="0">
                <a:schemeClr val="bg1"/>
              </a:gs>
              <a:gs pos="100000">
                <a:schemeClr val="bg1">
                  <a:gamma/>
                  <a:shade val="86275"/>
                  <a:invGamma/>
                </a:schemeClr>
              </a:gs>
            </a:gsLst>
            <a:lin ang="2700000" scaled="1"/>
          </a:gradFill>
          <a:ln w="22225" cap="flat" cmpd="sng" algn="ctr">
            <a:solidFill>
              <a:srgbClr val="FF0000"/>
            </a:solidFill>
            <a:prstDash val="solid"/>
            <a:round/>
            <a:headEnd type="none" w="med" len="med"/>
            <a:tailEnd type="triangle"/>
          </a:ln>
          <a:effectLst/>
        </p:spPr>
      </p:cxnSp>
      <p:cxnSp>
        <p:nvCxnSpPr>
          <p:cNvPr id="18" name="Straight Arrow Connector 17"/>
          <p:cNvCxnSpPr/>
          <p:nvPr/>
        </p:nvCxnSpPr>
        <p:spPr bwMode="auto">
          <a:xfrm flipH="1">
            <a:off x="4338266" y="4480560"/>
            <a:ext cx="879910" cy="18288"/>
          </a:xfrm>
          <a:prstGeom prst="straightConnector1">
            <a:avLst/>
          </a:prstGeom>
          <a:gradFill rotWithShape="1">
            <a:gsLst>
              <a:gs pos="0">
                <a:schemeClr val="bg1"/>
              </a:gs>
              <a:gs pos="100000">
                <a:schemeClr val="bg1">
                  <a:gamma/>
                  <a:shade val="86275"/>
                  <a:invGamma/>
                </a:schemeClr>
              </a:gs>
            </a:gsLst>
            <a:lin ang="2700000" scaled="1"/>
          </a:gradFill>
          <a:ln w="2222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304842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57ACCAC6-9BB8-4C25-99A7-91C95AB932E9}"/>
              </a:ext>
            </a:extLst>
          </p:cNvPr>
          <p:cNvSpPr>
            <a:spLocks noGrp="1"/>
          </p:cNvSpPr>
          <p:nvPr>
            <p:ph type="title"/>
          </p:nvPr>
        </p:nvSpPr>
        <p:spPr/>
        <p:txBody>
          <a:bodyPr/>
          <a:lstStyle/>
          <a:p>
            <a:r>
              <a:rPr lang="nl-BE" dirty="0" smtClean="0">
                <a:solidFill>
                  <a:srgbClr val="972383"/>
                </a:solidFill>
              </a:rPr>
              <a:t>DEMO: Wat met andere proefen / examens</a:t>
            </a:r>
            <a:endParaRPr lang="nl-BE" dirty="0">
              <a:solidFill>
                <a:srgbClr val="972383"/>
              </a:solidFill>
            </a:endParaRPr>
          </a:p>
        </p:txBody>
      </p:sp>
      <p:sp>
        <p:nvSpPr>
          <p:cNvPr id="16" name="Rechthoek 15">
            <a:extLst>
              <a:ext uri="{FF2B5EF4-FFF2-40B4-BE49-F238E27FC236}">
                <a16:creationId xmlns:a16="http://schemas.microsoft.com/office/drawing/2014/main" xmlns="" id="{AD4BC2F5-A86D-4D06-930C-C111D35BCBDC}"/>
              </a:ext>
            </a:extLst>
          </p:cNvPr>
          <p:cNvSpPr>
            <a:spLocks noChangeAspect="1"/>
          </p:cNvSpPr>
          <p:nvPr/>
        </p:nvSpPr>
        <p:spPr bwMode="auto">
          <a:xfrm>
            <a:off x="5375664" y="2058984"/>
            <a:ext cx="653143" cy="168650"/>
          </a:xfrm>
          <a:prstGeom prst="rect">
            <a:avLst/>
          </a:prstGeom>
          <a:solidFill>
            <a:schemeClr val="bg1"/>
          </a:solidFill>
          <a:ln w="3175"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endParaRPr lang="nl-BE" err="1">
              <a:solidFill>
                <a:schemeClr val="tx1">
                  <a:lumMod val="65000"/>
                  <a:lumOff val="35000"/>
                </a:schemeClr>
              </a:solidFill>
              <a:latin typeface="Helvetica 35" pitchFamily="34" charset="0"/>
            </a:endParaRPr>
          </a:p>
        </p:txBody>
      </p:sp>
      <p:sp>
        <p:nvSpPr>
          <p:cNvPr id="5" name="Rectangle 2"/>
          <p:cNvSpPr>
            <a:spLocks noChangeArrowheads="1"/>
          </p:cNvSpPr>
          <p:nvPr/>
        </p:nvSpPr>
        <p:spPr bwMode="auto">
          <a:xfrm>
            <a:off x="0" y="0"/>
            <a:ext cx="12160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7" name="Rectangle 3"/>
          <p:cNvSpPr>
            <a:spLocks noChangeArrowheads="1"/>
          </p:cNvSpPr>
          <p:nvPr/>
        </p:nvSpPr>
        <p:spPr bwMode="auto">
          <a:xfrm>
            <a:off x="0" y="4219575"/>
            <a:ext cx="121602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2" name="Tijdelijke aanduiding voor tekst 1">
            <a:extLst>
              <a:ext uri="{FF2B5EF4-FFF2-40B4-BE49-F238E27FC236}">
                <a16:creationId xmlns:a16="http://schemas.microsoft.com/office/drawing/2014/main" xmlns="" id="{B8F77C8B-C100-44FB-BDE8-B47F690C7478}"/>
              </a:ext>
            </a:extLst>
          </p:cNvPr>
          <p:cNvSpPr>
            <a:spLocks noGrp="1"/>
          </p:cNvSpPr>
          <p:nvPr>
            <p:ph type="body" sz="quarter" idx="10"/>
          </p:nvPr>
        </p:nvSpPr>
        <p:spPr>
          <a:xfrm>
            <a:off x="462162" y="709071"/>
            <a:ext cx="11022702" cy="400110"/>
          </a:xfrm>
        </p:spPr>
        <p:txBody>
          <a:bodyPr vert="horz" wrap="square" lIns="91440" tIns="45720" rIns="91440" bIns="45720" rtlCol="0" anchor="t">
            <a:spAutoFit/>
          </a:bodyPr>
          <a:lstStyle/>
          <a:p>
            <a:pPr marL="356870" indent="-356870"/>
            <a:r>
              <a:rPr lang="nl-BE" dirty="0" smtClean="0"/>
              <a:t>Voer eerst een Nieuwe activiteit in, maar kies ipv “Duik” een van de volgende categoriën</a:t>
            </a:r>
          </a:p>
        </p:txBody>
      </p:sp>
      <p:pic>
        <p:nvPicPr>
          <p:cNvPr id="10" name="Picture 9"/>
          <p:cNvPicPr>
            <a:picLocks noChangeAspect="1"/>
          </p:cNvPicPr>
          <p:nvPr/>
        </p:nvPicPr>
        <p:blipFill>
          <a:blip r:embed="rId3"/>
          <a:stretch>
            <a:fillRect/>
          </a:stretch>
        </p:blipFill>
        <p:spPr>
          <a:xfrm>
            <a:off x="845947" y="1361052"/>
            <a:ext cx="4762500" cy="2933700"/>
          </a:xfrm>
          <a:prstGeom prst="rect">
            <a:avLst/>
          </a:prstGeom>
        </p:spPr>
      </p:pic>
      <p:sp>
        <p:nvSpPr>
          <p:cNvPr id="17" name="Tijdelijke aanduiding voor tekst 1">
            <a:extLst>
              <a:ext uri="{FF2B5EF4-FFF2-40B4-BE49-F238E27FC236}">
                <a16:creationId xmlns:a16="http://schemas.microsoft.com/office/drawing/2014/main" xmlns="" id="{B8F77C8B-C100-44FB-BDE8-B47F690C7478}"/>
              </a:ext>
            </a:extLst>
          </p:cNvPr>
          <p:cNvSpPr>
            <a:spLocks noGrp="1"/>
          </p:cNvSpPr>
          <p:nvPr>
            <p:ph type="body" sz="quarter" idx="10"/>
          </p:nvPr>
        </p:nvSpPr>
        <p:spPr>
          <a:xfrm>
            <a:off x="5847303" y="1206948"/>
            <a:ext cx="5488752" cy="2862322"/>
          </a:xfrm>
        </p:spPr>
        <p:txBody>
          <a:bodyPr vert="horz" wrap="square" lIns="91440" tIns="45720" rIns="91440" bIns="45720" rtlCol="0" anchor="t">
            <a:spAutoFit/>
          </a:bodyPr>
          <a:lstStyle/>
          <a:p>
            <a:pPr marL="356870" indent="-356870"/>
            <a:r>
              <a:rPr lang="nl-BE" dirty="0" smtClean="0"/>
              <a:t>Duik: alle duik gerelateerde proeven, duikleidingen, vaardigheden</a:t>
            </a:r>
          </a:p>
          <a:p>
            <a:pPr marL="356870" indent="-356870"/>
            <a:r>
              <a:rPr lang="nl-BE" dirty="0" smtClean="0"/>
              <a:t>Theorie: theoretische examens</a:t>
            </a:r>
          </a:p>
          <a:p>
            <a:pPr marL="356870" indent="-356870"/>
            <a:r>
              <a:rPr lang="nl-BE" dirty="0" smtClean="0"/>
              <a:t>Zwembad: zwembadexamens</a:t>
            </a:r>
          </a:p>
          <a:p>
            <a:pPr marL="356870" indent="-356870"/>
            <a:r>
              <a:rPr lang="nl-BE" dirty="0" smtClean="0"/>
              <a:t>Open water: palmproeven en enkele Nitrox duiken GND</a:t>
            </a:r>
          </a:p>
          <a:p>
            <a:pPr marL="356870" indent="-356870"/>
            <a:r>
              <a:rPr lang="nl-BE" dirty="0" smtClean="0"/>
              <a:t>Kadervorming: module van (A)I</a:t>
            </a:r>
          </a:p>
          <a:p>
            <a:pPr marL="356870" indent="-356870"/>
            <a:endParaRPr lang="nl-BE" dirty="0" smtClean="0"/>
          </a:p>
        </p:txBody>
      </p:sp>
      <p:sp>
        <p:nvSpPr>
          <p:cNvPr id="19" name="Tijdelijke aanduiding voor tekst 1">
            <a:extLst>
              <a:ext uri="{FF2B5EF4-FFF2-40B4-BE49-F238E27FC236}">
                <a16:creationId xmlns:a16="http://schemas.microsoft.com/office/drawing/2014/main" xmlns="" id="{B8F77C8B-C100-44FB-BDE8-B47F690C7478}"/>
              </a:ext>
            </a:extLst>
          </p:cNvPr>
          <p:cNvSpPr>
            <a:spLocks noGrp="1"/>
          </p:cNvSpPr>
          <p:nvPr>
            <p:ph type="body" sz="quarter" idx="10"/>
          </p:nvPr>
        </p:nvSpPr>
        <p:spPr>
          <a:xfrm>
            <a:off x="462162" y="4542317"/>
            <a:ext cx="11022702" cy="1077218"/>
          </a:xfrm>
        </p:spPr>
        <p:txBody>
          <a:bodyPr vert="horz" wrap="square" lIns="91440" tIns="45720" rIns="91440" bIns="45720" rtlCol="0" anchor="t">
            <a:spAutoFit/>
          </a:bodyPr>
          <a:lstStyle/>
          <a:p>
            <a:pPr marL="356870" indent="-356870"/>
            <a:r>
              <a:rPr lang="nl-BE" dirty="0" smtClean="0"/>
              <a:t>Enkel categorie “Duiken” telt mee voor de statistieken. Voor andere wordt tijd en diepte sowieso op 0 gezet</a:t>
            </a:r>
          </a:p>
          <a:p>
            <a:pPr marL="356870" indent="-356870"/>
            <a:r>
              <a:rPr lang="nl-BE" b="1" dirty="0" smtClean="0"/>
              <a:t>Ingevoerde activiteiten kunnen niet worden gewist</a:t>
            </a:r>
          </a:p>
        </p:txBody>
      </p:sp>
    </p:spTree>
    <p:extLst>
      <p:ext uri="{BB962C8B-B14F-4D97-AF65-F5344CB8AC3E}">
        <p14:creationId xmlns:p14="http://schemas.microsoft.com/office/powerpoint/2010/main" val="87971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xmlns="" id="{AD4BC2F5-A86D-4D06-930C-C111D35BCBDC}"/>
              </a:ext>
            </a:extLst>
          </p:cNvPr>
          <p:cNvSpPr>
            <a:spLocks noChangeAspect="1"/>
          </p:cNvSpPr>
          <p:nvPr/>
        </p:nvSpPr>
        <p:spPr bwMode="auto">
          <a:xfrm>
            <a:off x="5375664" y="2058984"/>
            <a:ext cx="653143" cy="168650"/>
          </a:xfrm>
          <a:prstGeom prst="rect">
            <a:avLst/>
          </a:prstGeom>
          <a:solidFill>
            <a:schemeClr val="bg1"/>
          </a:solidFill>
          <a:ln w="3175"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endParaRPr lang="nl-BE" err="1">
              <a:solidFill>
                <a:schemeClr val="tx1">
                  <a:lumMod val="65000"/>
                  <a:lumOff val="35000"/>
                </a:schemeClr>
              </a:solidFill>
              <a:latin typeface="Helvetica 35" pitchFamily="34" charset="0"/>
            </a:endParaRPr>
          </a:p>
        </p:txBody>
      </p:sp>
      <p:sp>
        <p:nvSpPr>
          <p:cNvPr id="5" name="Rectangle 2"/>
          <p:cNvSpPr>
            <a:spLocks noChangeArrowheads="1"/>
          </p:cNvSpPr>
          <p:nvPr/>
        </p:nvSpPr>
        <p:spPr bwMode="auto">
          <a:xfrm>
            <a:off x="0" y="0"/>
            <a:ext cx="12160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7" name="Rectangle 3"/>
          <p:cNvSpPr>
            <a:spLocks noChangeArrowheads="1"/>
          </p:cNvSpPr>
          <p:nvPr/>
        </p:nvSpPr>
        <p:spPr bwMode="auto">
          <a:xfrm>
            <a:off x="0" y="4219575"/>
            <a:ext cx="121602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14" name="Afbeelding 13">
            <a:extLst>
              <a:ext uri="{FF2B5EF4-FFF2-40B4-BE49-F238E27FC236}">
                <a16:creationId xmlns:lc="http://schemas.openxmlformats.org/drawingml/2006/lockedCanvas" xmlns:a16="http://schemas.microsoft.com/office/drawing/2014/main" xmlns="" id="{81AA0C2F-8D6E-44E1-B36C-B469DF8FCBF1}"/>
              </a:ext>
            </a:extLst>
          </p:cNvPr>
          <p:cNvPicPr>
            <a:picLocks noChangeAspect="1"/>
          </p:cNvPicPr>
          <p:nvPr/>
        </p:nvPicPr>
        <p:blipFill>
          <a:blip r:embed="rId3"/>
          <a:stretch>
            <a:fillRect/>
          </a:stretch>
        </p:blipFill>
        <p:spPr>
          <a:xfrm>
            <a:off x="1392795" y="-1"/>
            <a:ext cx="8135898" cy="6755879"/>
          </a:xfrm>
          <a:prstGeom prst="rect">
            <a:avLst/>
          </a:prstGeom>
        </p:spPr>
      </p:pic>
      <p:sp>
        <p:nvSpPr>
          <p:cNvPr id="6" name="Title 5"/>
          <p:cNvSpPr>
            <a:spLocks noGrp="1"/>
          </p:cNvSpPr>
          <p:nvPr>
            <p:ph type="title"/>
          </p:nvPr>
        </p:nvSpPr>
        <p:spPr/>
        <p:txBody>
          <a:bodyPr/>
          <a:lstStyle/>
          <a:p>
            <a:endParaRPr lang="nl-BE" dirty="0"/>
          </a:p>
        </p:txBody>
      </p:sp>
    </p:spTree>
    <p:extLst>
      <p:ext uri="{BB962C8B-B14F-4D97-AF65-F5344CB8AC3E}">
        <p14:creationId xmlns:p14="http://schemas.microsoft.com/office/powerpoint/2010/main" val="28838143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57ACCAC6-9BB8-4C25-99A7-91C95AB932E9}"/>
              </a:ext>
            </a:extLst>
          </p:cNvPr>
          <p:cNvSpPr>
            <a:spLocks noGrp="1"/>
          </p:cNvSpPr>
          <p:nvPr>
            <p:ph type="title"/>
          </p:nvPr>
        </p:nvSpPr>
        <p:spPr/>
        <p:txBody>
          <a:bodyPr/>
          <a:lstStyle/>
          <a:p>
            <a:r>
              <a:rPr lang="nl-BE" dirty="0" smtClean="0"/>
              <a:t>Wat veranderd er voor  OPLEIDINGSVERANTWOORDELIJKE</a:t>
            </a:r>
            <a:endParaRPr lang="nl-BE" dirty="0"/>
          </a:p>
        </p:txBody>
      </p:sp>
      <p:sp>
        <p:nvSpPr>
          <p:cNvPr id="16" name="Rechthoek 15">
            <a:extLst>
              <a:ext uri="{FF2B5EF4-FFF2-40B4-BE49-F238E27FC236}">
                <a16:creationId xmlns:a16="http://schemas.microsoft.com/office/drawing/2014/main" xmlns="" id="{AD4BC2F5-A86D-4D06-930C-C111D35BCBDC}"/>
              </a:ext>
            </a:extLst>
          </p:cNvPr>
          <p:cNvSpPr>
            <a:spLocks noChangeAspect="1"/>
          </p:cNvSpPr>
          <p:nvPr/>
        </p:nvSpPr>
        <p:spPr bwMode="auto">
          <a:xfrm>
            <a:off x="5375664" y="2058984"/>
            <a:ext cx="653143" cy="168650"/>
          </a:xfrm>
          <a:prstGeom prst="rect">
            <a:avLst/>
          </a:prstGeom>
          <a:solidFill>
            <a:schemeClr val="bg1"/>
          </a:solidFill>
          <a:ln w="3175"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endParaRPr lang="nl-BE" err="1">
              <a:solidFill>
                <a:schemeClr val="tx1">
                  <a:lumMod val="65000"/>
                  <a:lumOff val="35000"/>
                </a:schemeClr>
              </a:solidFill>
              <a:latin typeface="Helvetica 35" pitchFamily="34" charset="0"/>
            </a:endParaRPr>
          </a:p>
        </p:txBody>
      </p:sp>
      <p:sp>
        <p:nvSpPr>
          <p:cNvPr id="5" name="Rectangle 2"/>
          <p:cNvSpPr>
            <a:spLocks noChangeArrowheads="1"/>
          </p:cNvSpPr>
          <p:nvPr/>
        </p:nvSpPr>
        <p:spPr bwMode="auto">
          <a:xfrm>
            <a:off x="0" y="0"/>
            <a:ext cx="12160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7" name="Rectangle 3"/>
          <p:cNvSpPr>
            <a:spLocks noChangeArrowheads="1"/>
          </p:cNvSpPr>
          <p:nvPr/>
        </p:nvSpPr>
        <p:spPr bwMode="auto">
          <a:xfrm>
            <a:off x="0" y="4219575"/>
            <a:ext cx="121602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8" name="Tijdelijke aanduiding voor tekst 1">
            <a:extLst>
              <a:ext uri="{FF2B5EF4-FFF2-40B4-BE49-F238E27FC236}">
                <a16:creationId xmlns:a16="http://schemas.microsoft.com/office/drawing/2014/main" xmlns="" id="{B8F77C8B-C100-44FB-BDE8-B47F690C7478}"/>
              </a:ext>
            </a:extLst>
          </p:cNvPr>
          <p:cNvSpPr>
            <a:spLocks noGrp="1"/>
          </p:cNvSpPr>
          <p:nvPr>
            <p:ph type="body" sz="quarter" idx="10"/>
          </p:nvPr>
        </p:nvSpPr>
        <p:spPr>
          <a:xfrm>
            <a:off x="645995" y="635848"/>
            <a:ext cx="10765623" cy="2185214"/>
          </a:xfrm>
        </p:spPr>
        <p:txBody>
          <a:bodyPr vert="horz" lIns="91440" tIns="45720" rIns="91440" bIns="45720" rtlCol="0" anchor="t">
            <a:spAutoFit/>
          </a:bodyPr>
          <a:lstStyle/>
          <a:p>
            <a:pPr marL="356870" indent="-356870"/>
            <a:r>
              <a:rPr lang="nl-BE" dirty="0" smtClean="0"/>
              <a:t>Zelfde taken als voor gebreveteerde duiker en instructeur</a:t>
            </a:r>
          </a:p>
          <a:p>
            <a:pPr marL="356870" indent="-356870"/>
            <a:r>
              <a:rPr lang="nl-BE" dirty="0" smtClean="0"/>
              <a:t>Volgt de opleidingen van zijn club: kan alle brevet kaarten zien die hem zijn toegewezen</a:t>
            </a:r>
          </a:p>
          <a:p>
            <a:pPr marL="356870" indent="-356870"/>
            <a:r>
              <a:rPr lang="nl-BE" dirty="0" smtClean="0"/>
              <a:t>Kan proeven “Vrijstellen”, dit als overgangsmaatregel voor proeven, examens, open water, etc van vóór 01/01/2019</a:t>
            </a:r>
          </a:p>
          <a:p>
            <a:pPr marL="356870" indent="-356870"/>
            <a:endParaRPr lang="nl-BE" dirty="0" smtClean="0"/>
          </a:p>
          <a:p>
            <a:pPr marL="356870" indent="-356870"/>
            <a:endParaRPr lang="nl-BE" dirty="0"/>
          </a:p>
        </p:txBody>
      </p:sp>
    </p:spTree>
    <p:extLst>
      <p:ext uri="{BB962C8B-B14F-4D97-AF65-F5344CB8AC3E}">
        <p14:creationId xmlns:p14="http://schemas.microsoft.com/office/powerpoint/2010/main" val="277914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57ACCAC6-9BB8-4C25-99A7-91C95AB932E9}"/>
              </a:ext>
            </a:extLst>
          </p:cNvPr>
          <p:cNvSpPr>
            <a:spLocks noGrp="1"/>
          </p:cNvSpPr>
          <p:nvPr>
            <p:ph type="title"/>
          </p:nvPr>
        </p:nvSpPr>
        <p:spPr/>
        <p:txBody>
          <a:bodyPr/>
          <a:lstStyle/>
          <a:p>
            <a:r>
              <a:rPr lang="nl-BE" dirty="0" smtClean="0">
                <a:solidFill>
                  <a:srgbClr val="972383"/>
                </a:solidFill>
              </a:rPr>
              <a:t>DEMO: Acties Opleidingsverangtwoordelijke</a:t>
            </a:r>
            <a:endParaRPr lang="nl-BE" dirty="0">
              <a:solidFill>
                <a:srgbClr val="972383"/>
              </a:solidFill>
            </a:endParaRPr>
          </a:p>
        </p:txBody>
      </p:sp>
      <p:sp>
        <p:nvSpPr>
          <p:cNvPr id="16" name="Rechthoek 15">
            <a:extLst>
              <a:ext uri="{FF2B5EF4-FFF2-40B4-BE49-F238E27FC236}">
                <a16:creationId xmlns:a16="http://schemas.microsoft.com/office/drawing/2014/main" xmlns="" id="{AD4BC2F5-A86D-4D06-930C-C111D35BCBDC}"/>
              </a:ext>
            </a:extLst>
          </p:cNvPr>
          <p:cNvSpPr>
            <a:spLocks noChangeAspect="1"/>
          </p:cNvSpPr>
          <p:nvPr/>
        </p:nvSpPr>
        <p:spPr bwMode="auto">
          <a:xfrm>
            <a:off x="5375664" y="2058984"/>
            <a:ext cx="653143" cy="168650"/>
          </a:xfrm>
          <a:prstGeom prst="rect">
            <a:avLst/>
          </a:prstGeom>
          <a:solidFill>
            <a:schemeClr val="bg1"/>
          </a:solidFill>
          <a:ln w="3175"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endParaRPr lang="nl-BE" err="1">
              <a:solidFill>
                <a:schemeClr val="tx1">
                  <a:lumMod val="65000"/>
                  <a:lumOff val="35000"/>
                </a:schemeClr>
              </a:solidFill>
              <a:latin typeface="Helvetica 35" pitchFamily="34" charset="0"/>
            </a:endParaRPr>
          </a:p>
        </p:txBody>
      </p:sp>
      <p:sp>
        <p:nvSpPr>
          <p:cNvPr id="5" name="Rectangle 2"/>
          <p:cNvSpPr>
            <a:spLocks noChangeArrowheads="1"/>
          </p:cNvSpPr>
          <p:nvPr/>
        </p:nvSpPr>
        <p:spPr bwMode="auto">
          <a:xfrm>
            <a:off x="0" y="0"/>
            <a:ext cx="12160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7" name="Rectangle 3"/>
          <p:cNvSpPr>
            <a:spLocks noChangeArrowheads="1"/>
          </p:cNvSpPr>
          <p:nvPr/>
        </p:nvSpPr>
        <p:spPr bwMode="auto">
          <a:xfrm>
            <a:off x="0" y="4219575"/>
            <a:ext cx="121602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17" name="Tijdelijke aanduiding voor tekst 1">
            <a:extLst>
              <a:ext uri="{FF2B5EF4-FFF2-40B4-BE49-F238E27FC236}">
                <a16:creationId xmlns:a16="http://schemas.microsoft.com/office/drawing/2014/main" xmlns="" id="{B8F77C8B-C100-44FB-BDE8-B47F690C7478}"/>
              </a:ext>
            </a:extLst>
          </p:cNvPr>
          <p:cNvSpPr>
            <a:spLocks noGrp="1"/>
          </p:cNvSpPr>
          <p:nvPr>
            <p:ph type="body" sz="quarter" idx="10"/>
          </p:nvPr>
        </p:nvSpPr>
        <p:spPr>
          <a:xfrm>
            <a:off x="4931229" y="923919"/>
            <a:ext cx="6553199" cy="2369880"/>
          </a:xfrm>
        </p:spPr>
        <p:txBody>
          <a:bodyPr vert="horz" wrap="square" lIns="91440" tIns="45720" rIns="91440" bIns="45720" rtlCol="0" anchor="t">
            <a:spAutoFit/>
          </a:bodyPr>
          <a:lstStyle/>
          <a:p>
            <a:pPr marL="356870" indent="-356870"/>
            <a:r>
              <a:rPr lang="nl-BE" dirty="0"/>
              <a:t>Aan de linkerkant krijgt de opleidingsverantwoordelijke de lijst van kandidaten waar hij/zij verantwoordelijk voor is.  De laatst afgelegde proef wordt </a:t>
            </a:r>
            <a:r>
              <a:rPr lang="nl-BE" dirty="0" smtClean="0"/>
              <a:t>weergegeven</a:t>
            </a:r>
          </a:p>
          <a:p>
            <a:pPr marL="356870" indent="-356870"/>
            <a:endParaRPr lang="nl-BE" dirty="0" smtClean="0"/>
          </a:p>
          <a:p>
            <a:pPr marL="356870" indent="-356870"/>
            <a:r>
              <a:rPr lang="nl-BE" dirty="0" smtClean="0"/>
              <a:t>Klik op de naam van de kandidaat en de brevetkaart opent zich in het middengedeelte</a:t>
            </a:r>
          </a:p>
        </p:txBody>
      </p:sp>
      <p:pic>
        <p:nvPicPr>
          <p:cNvPr id="8" name="Picture 7"/>
          <p:cNvPicPr>
            <a:picLocks noChangeAspect="1"/>
          </p:cNvPicPr>
          <p:nvPr/>
        </p:nvPicPr>
        <p:blipFill>
          <a:blip r:embed="rId3"/>
          <a:stretch>
            <a:fillRect/>
          </a:stretch>
        </p:blipFill>
        <p:spPr>
          <a:xfrm>
            <a:off x="676617" y="975602"/>
            <a:ext cx="3577996" cy="4817895"/>
          </a:xfrm>
          <a:prstGeom prst="rect">
            <a:avLst/>
          </a:prstGeom>
        </p:spPr>
      </p:pic>
      <p:cxnSp>
        <p:nvCxnSpPr>
          <p:cNvPr id="11" name="Straight Arrow Connector 10"/>
          <p:cNvCxnSpPr/>
          <p:nvPr/>
        </p:nvCxnSpPr>
        <p:spPr bwMode="auto">
          <a:xfrm flipH="1">
            <a:off x="3309257" y="2754086"/>
            <a:ext cx="1839686" cy="1328057"/>
          </a:xfrm>
          <a:prstGeom prst="straightConnector1">
            <a:avLst/>
          </a:prstGeom>
          <a:gradFill rotWithShape="1">
            <a:gsLst>
              <a:gs pos="0">
                <a:schemeClr val="bg1"/>
              </a:gs>
              <a:gs pos="100000">
                <a:schemeClr val="bg1">
                  <a:gamma/>
                  <a:shade val="86275"/>
                  <a:invGamma/>
                </a:schemeClr>
              </a:gs>
            </a:gsLst>
            <a:lin ang="2700000" scaled="1"/>
          </a:gradFill>
          <a:ln w="2222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91238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57ACCAC6-9BB8-4C25-99A7-91C95AB932E9}"/>
              </a:ext>
            </a:extLst>
          </p:cNvPr>
          <p:cNvSpPr>
            <a:spLocks noGrp="1"/>
          </p:cNvSpPr>
          <p:nvPr>
            <p:ph type="title"/>
          </p:nvPr>
        </p:nvSpPr>
        <p:spPr/>
        <p:txBody>
          <a:bodyPr/>
          <a:lstStyle/>
          <a:p>
            <a:r>
              <a:rPr lang="nl-BE" dirty="0" smtClean="0">
                <a:solidFill>
                  <a:srgbClr val="972383"/>
                </a:solidFill>
              </a:rPr>
              <a:t>DEMO: Acties Opleidingsverangtwoordelijke</a:t>
            </a:r>
            <a:endParaRPr lang="nl-BE" dirty="0">
              <a:solidFill>
                <a:srgbClr val="972383"/>
              </a:solidFill>
            </a:endParaRPr>
          </a:p>
        </p:txBody>
      </p:sp>
      <p:sp>
        <p:nvSpPr>
          <p:cNvPr id="16" name="Rechthoek 15">
            <a:extLst>
              <a:ext uri="{FF2B5EF4-FFF2-40B4-BE49-F238E27FC236}">
                <a16:creationId xmlns:a16="http://schemas.microsoft.com/office/drawing/2014/main" xmlns="" id="{AD4BC2F5-A86D-4D06-930C-C111D35BCBDC}"/>
              </a:ext>
            </a:extLst>
          </p:cNvPr>
          <p:cNvSpPr>
            <a:spLocks noChangeAspect="1"/>
          </p:cNvSpPr>
          <p:nvPr/>
        </p:nvSpPr>
        <p:spPr bwMode="auto">
          <a:xfrm>
            <a:off x="5375664" y="2058984"/>
            <a:ext cx="653143" cy="168650"/>
          </a:xfrm>
          <a:prstGeom prst="rect">
            <a:avLst/>
          </a:prstGeom>
          <a:solidFill>
            <a:schemeClr val="bg1"/>
          </a:solidFill>
          <a:ln w="3175"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endParaRPr lang="nl-BE" err="1">
              <a:solidFill>
                <a:schemeClr val="tx1">
                  <a:lumMod val="65000"/>
                  <a:lumOff val="35000"/>
                </a:schemeClr>
              </a:solidFill>
              <a:latin typeface="Helvetica 35" pitchFamily="34" charset="0"/>
            </a:endParaRPr>
          </a:p>
        </p:txBody>
      </p:sp>
      <p:sp>
        <p:nvSpPr>
          <p:cNvPr id="5" name="Rectangle 2"/>
          <p:cNvSpPr>
            <a:spLocks noChangeArrowheads="1"/>
          </p:cNvSpPr>
          <p:nvPr/>
        </p:nvSpPr>
        <p:spPr bwMode="auto">
          <a:xfrm>
            <a:off x="0" y="0"/>
            <a:ext cx="12160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7" name="Rectangle 3"/>
          <p:cNvSpPr>
            <a:spLocks noChangeArrowheads="1"/>
          </p:cNvSpPr>
          <p:nvPr/>
        </p:nvSpPr>
        <p:spPr bwMode="auto">
          <a:xfrm>
            <a:off x="0" y="4219575"/>
            <a:ext cx="121602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17" name="Tijdelijke aanduiding voor tekst 1">
            <a:extLst>
              <a:ext uri="{FF2B5EF4-FFF2-40B4-BE49-F238E27FC236}">
                <a16:creationId xmlns:a16="http://schemas.microsoft.com/office/drawing/2014/main" xmlns="" id="{B8F77C8B-C100-44FB-BDE8-B47F690C7478}"/>
              </a:ext>
            </a:extLst>
          </p:cNvPr>
          <p:cNvSpPr>
            <a:spLocks noGrp="1"/>
          </p:cNvSpPr>
          <p:nvPr>
            <p:ph type="body" sz="quarter" idx="10"/>
          </p:nvPr>
        </p:nvSpPr>
        <p:spPr>
          <a:xfrm>
            <a:off x="462162" y="803255"/>
            <a:ext cx="10967838" cy="4401205"/>
          </a:xfrm>
        </p:spPr>
        <p:txBody>
          <a:bodyPr vert="horz" wrap="square" lIns="91440" tIns="45720" rIns="91440" bIns="45720" rtlCol="0" anchor="t">
            <a:spAutoFit/>
          </a:bodyPr>
          <a:lstStyle/>
          <a:p>
            <a:pPr marL="356870" indent="-356870"/>
            <a:r>
              <a:rPr lang="nl-BE" dirty="0" smtClean="0"/>
              <a:t>De kandidaat zijn brevet kaart wordt getoond (zie voorgaande)</a:t>
            </a:r>
          </a:p>
          <a:p>
            <a:pPr marL="356870" indent="-356870"/>
            <a:r>
              <a:rPr lang="nl-BE" dirty="0"/>
              <a:t>(druk op de back-button in je browser om terug naar de lijst van kandidaten te komen)</a:t>
            </a:r>
          </a:p>
          <a:p>
            <a:pPr marL="356870" indent="-356870"/>
            <a:r>
              <a:rPr lang="nl-BE" dirty="0" smtClean="0"/>
              <a:t>Klik op “Opleiding chat” om te communiceren met de kandidaat (Nieuwe activiteit)</a:t>
            </a:r>
          </a:p>
          <a:p>
            <a:pPr marL="356870" indent="-356870"/>
            <a:endParaRPr lang="nl-BE" dirty="0"/>
          </a:p>
          <a:p>
            <a:pPr marL="356870" indent="-356870"/>
            <a:endParaRPr lang="nl-BE" dirty="0" smtClean="0"/>
          </a:p>
          <a:p>
            <a:pPr marL="356870" indent="-356870"/>
            <a:endParaRPr lang="nl-BE" dirty="0"/>
          </a:p>
          <a:p>
            <a:pPr marL="356870" indent="-356870"/>
            <a:endParaRPr lang="nl-BE" dirty="0" smtClean="0"/>
          </a:p>
          <a:p>
            <a:pPr marL="356870" indent="-356870"/>
            <a:endParaRPr lang="nl-BE" dirty="0"/>
          </a:p>
          <a:p>
            <a:pPr marL="356870" indent="-356870"/>
            <a:endParaRPr lang="nl-BE" dirty="0" smtClean="0"/>
          </a:p>
          <a:p>
            <a:pPr marL="356870" indent="-356870"/>
            <a:endParaRPr lang="nl-BE" dirty="0"/>
          </a:p>
          <a:p>
            <a:pPr marL="356870" indent="-356870"/>
            <a:r>
              <a:rPr lang="nl-BE" dirty="0" smtClean="0"/>
              <a:t>Klik op de naam van de kandidaat</a:t>
            </a:r>
            <a:br>
              <a:rPr lang="nl-BE" dirty="0" smtClean="0"/>
            </a:br>
            <a:r>
              <a:rPr lang="nl-BE" dirty="0" smtClean="0"/>
              <a:t>om aan de proeven te komen</a:t>
            </a:r>
            <a:endParaRPr lang="nl-BE" dirty="0"/>
          </a:p>
        </p:txBody>
      </p:sp>
      <p:pic>
        <p:nvPicPr>
          <p:cNvPr id="2" name="Picture 1"/>
          <p:cNvPicPr>
            <a:picLocks noChangeAspect="1"/>
          </p:cNvPicPr>
          <p:nvPr/>
        </p:nvPicPr>
        <p:blipFill>
          <a:blip r:embed="rId3"/>
          <a:stretch>
            <a:fillRect/>
          </a:stretch>
        </p:blipFill>
        <p:spPr>
          <a:xfrm>
            <a:off x="158296" y="2126025"/>
            <a:ext cx="11843657" cy="2195160"/>
          </a:xfrm>
          <a:prstGeom prst="rect">
            <a:avLst/>
          </a:prstGeom>
          <a:ln w="22225">
            <a:solidFill>
              <a:schemeClr val="accent5">
                <a:lumMod val="10000"/>
              </a:schemeClr>
            </a:solidFill>
          </a:ln>
        </p:spPr>
      </p:pic>
      <p:cxnSp>
        <p:nvCxnSpPr>
          <p:cNvPr id="6" name="Straight Arrow Connector 5"/>
          <p:cNvCxnSpPr/>
          <p:nvPr/>
        </p:nvCxnSpPr>
        <p:spPr bwMode="auto">
          <a:xfrm>
            <a:off x="674914" y="1763486"/>
            <a:ext cx="9949543" cy="620485"/>
          </a:xfrm>
          <a:prstGeom prst="straightConnector1">
            <a:avLst/>
          </a:prstGeom>
          <a:gradFill rotWithShape="1">
            <a:gsLst>
              <a:gs pos="0">
                <a:schemeClr val="bg1"/>
              </a:gs>
              <a:gs pos="100000">
                <a:schemeClr val="bg1">
                  <a:gamma/>
                  <a:shade val="86275"/>
                  <a:invGamma/>
                </a:schemeClr>
              </a:gs>
            </a:gsLst>
            <a:lin ang="2700000" scaled="1"/>
          </a:gradFill>
          <a:ln w="22225" cap="flat" cmpd="sng" algn="ctr">
            <a:solidFill>
              <a:srgbClr val="FF0000"/>
            </a:solidFill>
            <a:prstDash val="solid"/>
            <a:round/>
            <a:headEnd type="none" w="med" len="med"/>
            <a:tailEnd type="triangle"/>
          </a:ln>
          <a:effectLst/>
        </p:spPr>
      </p:cxnSp>
      <p:pic>
        <p:nvPicPr>
          <p:cNvPr id="9" name="Picture 8"/>
          <p:cNvPicPr>
            <a:picLocks noChangeAspect="1"/>
          </p:cNvPicPr>
          <p:nvPr/>
        </p:nvPicPr>
        <p:blipFill>
          <a:blip r:embed="rId4"/>
          <a:stretch>
            <a:fillRect/>
          </a:stretch>
        </p:blipFill>
        <p:spPr>
          <a:xfrm>
            <a:off x="6381523" y="4547641"/>
            <a:ext cx="3387927" cy="1867094"/>
          </a:xfrm>
          <a:prstGeom prst="rect">
            <a:avLst/>
          </a:prstGeom>
        </p:spPr>
      </p:pic>
      <p:cxnSp>
        <p:nvCxnSpPr>
          <p:cNvPr id="12" name="Straight Arrow Connector 11"/>
          <p:cNvCxnSpPr/>
          <p:nvPr/>
        </p:nvCxnSpPr>
        <p:spPr bwMode="auto">
          <a:xfrm>
            <a:off x="674914" y="4626429"/>
            <a:ext cx="6781800" cy="315685"/>
          </a:xfrm>
          <a:prstGeom prst="straightConnector1">
            <a:avLst/>
          </a:prstGeom>
          <a:gradFill rotWithShape="1">
            <a:gsLst>
              <a:gs pos="0">
                <a:schemeClr val="bg1"/>
              </a:gs>
              <a:gs pos="100000">
                <a:schemeClr val="bg1">
                  <a:gamma/>
                  <a:shade val="86275"/>
                  <a:invGamma/>
                </a:schemeClr>
              </a:gs>
            </a:gsLst>
            <a:lin ang="2700000" scaled="1"/>
          </a:gradFill>
          <a:ln w="2222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37414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xmlns="" id="{B8F77C8B-C100-44FB-BDE8-B47F690C7478}"/>
              </a:ext>
            </a:extLst>
          </p:cNvPr>
          <p:cNvSpPr>
            <a:spLocks noGrp="1"/>
          </p:cNvSpPr>
          <p:nvPr>
            <p:ph type="body" sz="quarter" idx="10"/>
          </p:nvPr>
        </p:nvSpPr>
        <p:spPr>
          <a:xfrm>
            <a:off x="462162" y="1000919"/>
            <a:ext cx="11173411" cy="4980576"/>
          </a:xfrm>
        </p:spPr>
        <p:txBody>
          <a:bodyPr>
            <a:normAutofit fontScale="77500" lnSpcReduction="20000"/>
          </a:bodyPr>
          <a:lstStyle/>
          <a:p>
            <a:r>
              <a:rPr lang="nl-BE" dirty="0"/>
              <a:t>Bij het invoeren van duiken automatisch aftekenen via tagging:</a:t>
            </a:r>
          </a:p>
          <a:p>
            <a:pPr lvl="1"/>
            <a:r>
              <a:rPr lang="nl-BE" dirty="0"/>
              <a:t>Doop- en opleidingsduiken</a:t>
            </a:r>
          </a:p>
          <a:p>
            <a:pPr lvl="1"/>
            <a:r>
              <a:rPr lang="nl-BE" dirty="0"/>
              <a:t>Duiken op bepaalde diepte</a:t>
            </a:r>
          </a:p>
          <a:p>
            <a:pPr lvl="1"/>
            <a:r>
              <a:rPr lang="nl-BE" dirty="0"/>
              <a:t>Tagging gelinkt aan standaard duikplaatsen onze wateren</a:t>
            </a:r>
          </a:p>
          <a:p>
            <a:pPr lvl="1"/>
            <a:r>
              <a:rPr lang="nl-BE" dirty="0"/>
              <a:t>Manule tagging voor boot, nitrox, helder water … mogelijk.</a:t>
            </a:r>
          </a:p>
          <a:p>
            <a:pPr marL="357188" lvl="1" indent="0">
              <a:buNone/>
            </a:pPr>
            <a:endParaRPr lang="nl-BE" dirty="0"/>
          </a:p>
          <a:p>
            <a:r>
              <a:rPr lang="nl-BE" dirty="0"/>
              <a:t>Minder administratie want niet meer nodig:</a:t>
            </a:r>
          </a:p>
          <a:p>
            <a:pPr lvl="1"/>
            <a:r>
              <a:rPr lang="nl-BE" dirty="0"/>
              <a:t>Gegevens vorige brevet en medische keuring</a:t>
            </a:r>
          </a:p>
          <a:p>
            <a:pPr lvl="1"/>
            <a:r>
              <a:rPr lang="nl-BE" dirty="0"/>
              <a:t>Clubstempels</a:t>
            </a:r>
          </a:p>
          <a:p>
            <a:pPr lvl="1"/>
            <a:r>
              <a:rPr lang="nl-BE" dirty="0"/>
              <a:t>Handtekeningen duikschoolverantwoordelijke, voorzitter</a:t>
            </a:r>
          </a:p>
          <a:p>
            <a:pPr lvl="1"/>
            <a:endParaRPr lang="nl-BE" dirty="0"/>
          </a:p>
          <a:p>
            <a:r>
              <a:rPr lang="nl-BE" dirty="0"/>
              <a:t>Minder papieren bij de hogere opleidingen</a:t>
            </a:r>
          </a:p>
          <a:p>
            <a:endParaRPr lang="nl-BE" dirty="0"/>
          </a:p>
          <a:p>
            <a:r>
              <a:rPr lang="nl-BE" dirty="0"/>
              <a:t>Geen verlies van brevetkaarten bij kandidaat of in de post</a:t>
            </a:r>
          </a:p>
          <a:p>
            <a:endParaRPr lang="nl-BE" dirty="0"/>
          </a:p>
          <a:p>
            <a:r>
              <a:rPr lang="nl-BE" dirty="0"/>
              <a:t>IDEAL wordt vervangen door DIVES</a:t>
            </a:r>
          </a:p>
          <a:p>
            <a:pPr lvl="1"/>
            <a:r>
              <a:rPr lang="nl-BE" dirty="0"/>
              <a:t>Geen verlies van IDEAL kaarten</a:t>
            </a:r>
          </a:p>
          <a:p>
            <a:pPr lvl="1"/>
            <a:r>
              <a:rPr lang="nl-BE" dirty="0"/>
              <a:t>Geen zegels meer nodig voor instructeurs</a:t>
            </a:r>
          </a:p>
          <a:p>
            <a:pPr lvl="1"/>
            <a:r>
              <a:rPr lang="nl-BE" dirty="0"/>
              <a:t>Geen kopieën van logboek meer nodig</a:t>
            </a:r>
          </a:p>
          <a:p>
            <a:pPr lvl="1"/>
            <a:r>
              <a:rPr lang="nl-BE" dirty="0"/>
              <a:t>IDEAL kaarten dienen niet meer nagekeken en opgestuurd</a:t>
            </a:r>
          </a:p>
          <a:p>
            <a:pPr lvl="1"/>
            <a:r>
              <a:rPr lang="nl-BE" dirty="0"/>
              <a:t>Minder administratie voor het nakijken van de ingestuurde kaarten</a:t>
            </a:r>
          </a:p>
          <a:p>
            <a:pPr marL="444500" lvl="1" indent="0">
              <a:buNone/>
            </a:pPr>
            <a:endParaRPr lang="nl-BE" dirty="0"/>
          </a:p>
          <a:p>
            <a:pPr lvl="2"/>
            <a:endParaRPr lang="nl-BE" dirty="0"/>
          </a:p>
          <a:p>
            <a:pPr lvl="2"/>
            <a:endParaRPr lang="nl-BE" dirty="0"/>
          </a:p>
          <a:p>
            <a:pPr lvl="2"/>
            <a:endParaRPr lang="nl-BE" dirty="0"/>
          </a:p>
          <a:p>
            <a:pPr lvl="1"/>
            <a:endParaRPr lang="nl-BE" dirty="0"/>
          </a:p>
          <a:p>
            <a:endParaRPr lang="nl-BE" dirty="0"/>
          </a:p>
          <a:p>
            <a:endParaRPr lang="nl-BE" dirty="0"/>
          </a:p>
        </p:txBody>
      </p:sp>
      <p:sp>
        <p:nvSpPr>
          <p:cNvPr id="3" name="Titel 2">
            <a:extLst>
              <a:ext uri="{FF2B5EF4-FFF2-40B4-BE49-F238E27FC236}">
                <a16:creationId xmlns:a16="http://schemas.microsoft.com/office/drawing/2014/main" xmlns="" id="{57ACCAC6-9BB8-4C25-99A7-91C95AB932E9}"/>
              </a:ext>
            </a:extLst>
          </p:cNvPr>
          <p:cNvSpPr>
            <a:spLocks noGrp="1"/>
          </p:cNvSpPr>
          <p:nvPr>
            <p:ph type="title"/>
          </p:nvPr>
        </p:nvSpPr>
        <p:spPr/>
        <p:txBody>
          <a:bodyPr/>
          <a:lstStyle/>
          <a:p>
            <a:r>
              <a:rPr lang="nl-BE"/>
              <a:t>Toelichting DIVES systeem: vereenvoudigt de administratie</a:t>
            </a:r>
          </a:p>
        </p:txBody>
      </p:sp>
      <p:pic>
        <p:nvPicPr>
          <p:cNvPr id="6" name="Afbeelding 5">
            <a:extLst>
              <a:ext uri="{FF2B5EF4-FFF2-40B4-BE49-F238E27FC236}">
                <a16:creationId xmlns:a16="http://schemas.microsoft.com/office/drawing/2014/main" xmlns="" id="{EAB78566-73DE-46E7-AD33-AF296812CE41}"/>
              </a:ext>
            </a:extLst>
          </p:cNvPr>
          <p:cNvPicPr>
            <a:picLocks noChangeAspect="1"/>
          </p:cNvPicPr>
          <p:nvPr/>
        </p:nvPicPr>
        <p:blipFill>
          <a:blip r:embed="rId3"/>
          <a:stretch>
            <a:fillRect/>
          </a:stretch>
        </p:blipFill>
        <p:spPr>
          <a:xfrm>
            <a:off x="7532754" y="1000918"/>
            <a:ext cx="4173786" cy="4775413"/>
          </a:xfrm>
          <a:prstGeom prst="rect">
            <a:avLst/>
          </a:prstGeom>
        </p:spPr>
      </p:pic>
    </p:spTree>
    <p:extLst>
      <p:ext uri="{BB962C8B-B14F-4D97-AF65-F5344CB8AC3E}">
        <p14:creationId xmlns:p14="http://schemas.microsoft.com/office/powerpoint/2010/main" val="389994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15" end="1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
                                            <p:txEl>
                                              <p:pRg st="16" end="1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
                                            <p:txEl>
                                              <p:pRg st="17" end="1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
                                            <p:txEl>
                                              <p:pRg st="18" end="1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
                                            <p:txEl>
                                              <p:pRg st="19" end="19"/>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57ACCAC6-9BB8-4C25-99A7-91C95AB932E9}"/>
              </a:ext>
            </a:extLst>
          </p:cNvPr>
          <p:cNvSpPr>
            <a:spLocks noGrp="1"/>
          </p:cNvSpPr>
          <p:nvPr>
            <p:ph type="title"/>
          </p:nvPr>
        </p:nvSpPr>
        <p:spPr/>
        <p:txBody>
          <a:bodyPr/>
          <a:lstStyle/>
          <a:p>
            <a:r>
              <a:rPr lang="nl-BE" dirty="0" smtClean="0">
                <a:solidFill>
                  <a:srgbClr val="972383"/>
                </a:solidFill>
              </a:rPr>
              <a:t>DEMO: Acties Opleidingsverangtwoordelijke</a:t>
            </a:r>
            <a:endParaRPr lang="nl-BE" dirty="0">
              <a:solidFill>
                <a:srgbClr val="972383"/>
              </a:solidFill>
            </a:endParaRPr>
          </a:p>
        </p:txBody>
      </p:sp>
      <p:sp>
        <p:nvSpPr>
          <p:cNvPr id="16" name="Rechthoek 15">
            <a:extLst>
              <a:ext uri="{FF2B5EF4-FFF2-40B4-BE49-F238E27FC236}">
                <a16:creationId xmlns:a16="http://schemas.microsoft.com/office/drawing/2014/main" xmlns="" id="{AD4BC2F5-A86D-4D06-930C-C111D35BCBDC}"/>
              </a:ext>
            </a:extLst>
          </p:cNvPr>
          <p:cNvSpPr>
            <a:spLocks noChangeAspect="1"/>
          </p:cNvSpPr>
          <p:nvPr/>
        </p:nvSpPr>
        <p:spPr bwMode="auto">
          <a:xfrm>
            <a:off x="5375664" y="2058984"/>
            <a:ext cx="653143" cy="168650"/>
          </a:xfrm>
          <a:prstGeom prst="rect">
            <a:avLst/>
          </a:prstGeom>
          <a:solidFill>
            <a:schemeClr val="bg1"/>
          </a:solidFill>
          <a:ln w="3175"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endParaRPr lang="nl-BE" err="1">
              <a:solidFill>
                <a:schemeClr val="tx1">
                  <a:lumMod val="65000"/>
                  <a:lumOff val="35000"/>
                </a:schemeClr>
              </a:solidFill>
              <a:latin typeface="Helvetica 35" pitchFamily="34" charset="0"/>
            </a:endParaRPr>
          </a:p>
        </p:txBody>
      </p:sp>
      <p:sp>
        <p:nvSpPr>
          <p:cNvPr id="5" name="Rectangle 2"/>
          <p:cNvSpPr>
            <a:spLocks noChangeArrowheads="1"/>
          </p:cNvSpPr>
          <p:nvPr/>
        </p:nvSpPr>
        <p:spPr bwMode="auto">
          <a:xfrm>
            <a:off x="0" y="0"/>
            <a:ext cx="12160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7" name="Rectangle 3"/>
          <p:cNvSpPr>
            <a:spLocks noChangeArrowheads="1"/>
          </p:cNvSpPr>
          <p:nvPr/>
        </p:nvSpPr>
        <p:spPr bwMode="auto">
          <a:xfrm>
            <a:off x="0" y="4219575"/>
            <a:ext cx="121602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17" name="Tijdelijke aanduiding voor tekst 1">
            <a:extLst>
              <a:ext uri="{FF2B5EF4-FFF2-40B4-BE49-F238E27FC236}">
                <a16:creationId xmlns:a16="http://schemas.microsoft.com/office/drawing/2014/main" xmlns="" id="{B8F77C8B-C100-44FB-BDE8-B47F690C7478}"/>
              </a:ext>
            </a:extLst>
          </p:cNvPr>
          <p:cNvSpPr>
            <a:spLocks noGrp="1"/>
          </p:cNvSpPr>
          <p:nvPr>
            <p:ph type="body" sz="quarter" idx="10"/>
          </p:nvPr>
        </p:nvSpPr>
        <p:spPr>
          <a:xfrm>
            <a:off x="5475514" y="803255"/>
            <a:ext cx="5954485" cy="3724096"/>
          </a:xfrm>
        </p:spPr>
        <p:txBody>
          <a:bodyPr vert="horz" wrap="square" lIns="91440" tIns="45720" rIns="91440" bIns="45720" rtlCol="0" anchor="t">
            <a:spAutoFit/>
          </a:bodyPr>
          <a:lstStyle/>
          <a:p>
            <a:pPr marL="356870" indent="-356870"/>
            <a:r>
              <a:rPr lang="nl-BE" dirty="0" smtClean="0"/>
              <a:t>De lijst van openstaande proeven (</a:t>
            </a:r>
            <a:r>
              <a:rPr lang="nl-BE" b="1" dirty="0" smtClean="0"/>
              <a:t>ook waar je evt. niet voor bevoegd bent!</a:t>
            </a:r>
            <a:r>
              <a:rPr lang="nl-BE" dirty="0" smtClean="0"/>
              <a:t>) wordt getoond.</a:t>
            </a:r>
          </a:p>
          <a:p>
            <a:pPr marL="356870" indent="-356870"/>
            <a:r>
              <a:rPr lang="nl-BE" dirty="0" smtClean="0"/>
              <a:t>Klik op vrijstelling om de proef, examen, test, ... af te werken.</a:t>
            </a:r>
          </a:p>
          <a:p>
            <a:pPr marL="356870" indent="-356870"/>
            <a:r>
              <a:rPr lang="nl-BE" b="1" dirty="0" smtClean="0">
                <a:solidFill>
                  <a:srgbClr val="FF0000"/>
                </a:solidFill>
              </a:rPr>
              <a:t>Deze actie is onherroepelijk, dus met voorzichtigheid te gebruiken</a:t>
            </a:r>
          </a:p>
          <a:p>
            <a:pPr marL="356870" indent="-356870"/>
            <a:r>
              <a:rPr lang="nl-BE" dirty="0" smtClean="0"/>
              <a:t>Proef wordt met datum “vandaag” afgewerkt, dus periode van 3 jaar telt terug vanaf “vandaag”</a:t>
            </a:r>
          </a:p>
          <a:p>
            <a:pPr marL="356870" indent="-356870"/>
            <a:r>
              <a:rPr lang="nl-BE" dirty="0" smtClean="0"/>
              <a:t>“Oude papieren” brevet kaarten zijn bij te houden door de club in geval van een audit</a:t>
            </a:r>
          </a:p>
        </p:txBody>
      </p:sp>
      <p:pic>
        <p:nvPicPr>
          <p:cNvPr id="4" name="Picture 3"/>
          <p:cNvPicPr>
            <a:picLocks noChangeAspect="1"/>
          </p:cNvPicPr>
          <p:nvPr/>
        </p:nvPicPr>
        <p:blipFill>
          <a:blip r:embed="rId3"/>
          <a:stretch>
            <a:fillRect/>
          </a:stretch>
        </p:blipFill>
        <p:spPr>
          <a:xfrm>
            <a:off x="462162" y="703262"/>
            <a:ext cx="4657725" cy="5362575"/>
          </a:xfrm>
          <a:prstGeom prst="rect">
            <a:avLst/>
          </a:prstGeom>
        </p:spPr>
      </p:pic>
    </p:spTree>
    <p:extLst>
      <p:ext uri="{BB962C8B-B14F-4D97-AF65-F5344CB8AC3E}">
        <p14:creationId xmlns:p14="http://schemas.microsoft.com/office/powerpoint/2010/main" val="350663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57ACCAC6-9BB8-4C25-99A7-91C95AB932E9}"/>
              </a:ext>
            </a:extLst>
          </p:cNvPr>
          <p:cNvSpPr>
            <a:spLocks noGrp="1"/>
          </p:cNvSpPr>
          <p:nvPr>
            <p:ph type="title"/>
          </p:nvPr>
        </p:nvSpPr>
        <p:spPr/>
        <p:txBody>
          <a:bodyPr/>
          <a:lstStyle/>
          <a:p>
            <a:r>
              <a:rPr lang="nl-BE" dirty="0" smtClean="0"/>
              <a:t>Wat veranderd er voor  LEDENADMINISTRATOR (clubbestuur)</a:t>
            </a:r>
            <a:endParaRPr lang="nl-BE" dirty="0"/>
          </a:p>
        </p:txBody>
      </p:sp>
      <p:sp>
        <p:nvSpPr>
          <p:cNvPr id="16" name="Rechthoek 15">
            <a:extLst>
              <a:ext uri="{FF2B5EF4-FFF2-40B4-BE49-F238E27FC236}">
                <a16:creationId xmlns:a16="http://schemas.microsoft.com/office/drawing/2014/main" xmlns="" id="{AD4BC2F5-A86D-4D06-930C-C111D35BCBDC}"/>
              </a:ext>
            </a:extLst>
          </p:cNvPr>
          <p:cNvSpPr>
            <a:spLocks noChangeAspect="1"/>
          </p:cNvSpPr>
          <p:nvPr/>
        </p:nvSpPr>
        <p:spPr bwMode="auto">
          <a:xfrm>
            <a:off x="5375664" y="2058984"/>
            <a:ext cx="653143" cy="168650"/>
          </a:xfrm>
          <a:prstGeom prst="rect">
            <a:avLst/>
          </a:prstGeom>
          <a:solidFill>
            <a:schemeClr val="bg1"/>
          </a:solidFill>
          <a:ln w="3175"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endParaRPr lang="nl-BE" err="1">
              <a:solidFill>
                <a:schemeClr val="tx1">
                  <a:lumMod val="65000"/>
                  <a:lumOff val="35000"/>
                </a:schemeClr>
              </a:solidFill>
              <a:latin typeface="Helvetica 35" pitchFamily="34" charset="0"/>
            </a:endParaRPr>
          </a:p>
        </p:txBody>
      </p:sp>
      <p:sp>
        <p:nvSpPr>
          <p:cNvPr id="5" name="Rectangle 2"/>
          <p:cNvSpPr>
            <a:spLocks noChangeArrowheads="1"/>
          </p:cNvSpPr>
          <p:nvPr/>
        </p:nvSpPr>
        <p:spPr bwMode="auto">
          <a:xfrm>
            <a:off x="0" y="0"/>
            <a:ext cx="12160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7" name="Rectangle 3"/>
          <p:cNvSpPr>
            <a:spLocks noChangeArrowheads="1"/>
          </p:cNvSpPr>
          <p:nvPr/>
        </p:nvSpPr>
        <p:spPr bwMode="auto">
          <a:xfrm>
            <a:off x="0" y="4219575"/>
            <a:ext cx="121602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8" name="Tijdelijke aanduiding voor tekst 1">
            <a:extLst>
              <a:ext uri="{FF2B5EF4-FFF2-40B4-BE49-F238E27FC236}">
                <a16:creationId xmlns:a16="http://schemas.microsoft.com/office/drawing/2014/main" xmlns="" id="{B8F77C8B-C100-44FB-BDE8-B47F690C7478}"/>
              </a:ext>
            </a:extLst>
          </p:cNvPr>
          <p:cNvSpPr>
            <a:spLocks noGrp="1"/>
          </p:cNvSpPr>
          <p:nvPr>
            <p:ph type="body" sz="quarter" idx="10"/>
          </p:nvPr>
        </p:nvSpPr>
        <p:spPr>
          <a:xfrm>
            <a:off x="697313" y="781711"/>
            <a:ext cx="10765623" cy="2431435"/>
          </a:xfrm>
        </p:spPr>
        <p:txBody>
          <a:bodyPr vert="horz" lIns="91440" tIns="45720" rIns="91440" bIns="45720" rtlCol="0" anchor="t">
            <a:spAutoFit/>
          </a:bodyPr>
          <a:lstStyle/>
          <a:p>
            <a:pPr marL="356870" indent="-356870"/>
            <a:r>
              <a:rPr lang="nl-BE" dirty="0" smtClean="0"/>
              <a:t>Ledenadministrators (LA) worden aangemaakt door het NELOS secretariaat op verzoek clubbestuur</a:t>
            </a:r>
          </a:p>
          <a:p>
            <a:pPr marL="356870" indent="-356870"/>
            <a:r>
              <a:rPr lang="nl-BE" dirty="0" smtClean="0"/>
              <a:t>LA voegt de brevetkaart toe NADAT de kandidaat het vereiset bedrag betaalt heeft.</a:t>
            </a:r>
          </a:p>
          <a:p>
            <a:pPr marL="356870" indent="-356870"/>
            <a:r>
              <a:rPr lang="nl-BE" dirty="0" smtClean="0"/>
              <a:t>Sommige brevetten kunnen modulair worden betaald, maar kosten op het einde meer dan alles in een keer.   De limieten van 3 jaar per proef blijven evenwel !</a:t>
            </a:r>
          </a:p>
          <a:p>
            <a:pPr marL="356870" indent="-356870"/>
            <a:r>
              <a:rPr lang="nl-BE" dirty="0" smtClean="0"/>
              <a:t>Tot nader order is er een nachtverwerking nodig om de nieuwe brevetkaar te zien in DIVES</a:t>
            </a:r>
          </a:p>
        </p:txBody>
      </p:sp>
    </p:spTree>
    <p:extLst>
      <p:ext uri="{BB962C8B-B14F-4D97-AF65-F5344CB8AC3E}">
        <p14:creationId xmlns:p14="http://schemas.microsoft.com/office/powerpoint/2010/main" val="34291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CFAEAE44-BD0A-47C4-BDF6-FEEA505FB260}"/>
              </a:ext>
            </a:extLst>
          </p:cNvPr>
          <p:cNvSpPr>
            <a:spLocks noGrp="1"/>
          </p:cNvSpPr>
          <p:nvPr>
            <p:ph type="title"/>
          </p:nvPr>
        </p:nvSpPr>
        <p:spPr/>
        <p:txBody>
          <a:bodyPr/>
          <a:lstStyle/>
          <a:p>
            <a:r>
              <a:rPr lang="nl-BE" sz="2400" dirty="0">
                <a:solidFill>
                  <a:srgbClr val="7030A0"/>
                </a:solidFill>
              </a:rPr>
              <a:t>Secretaris:</a:t>
            </a:r>
          </a:p>
        </p:txBody>
      </p:sp>
      <p:pic>
        <p:nvPicPr>
          <p:cNvPr id="6" name="Afbeelding 5">
            <a:extLst>
              <a:ext uri="{FF2B5EF4-FFF2-40B4-BE49-F238E27FC236}">
                <a16:creationId xmlns:a16="http://schemas.microsoft.com/office/drawing/2014/main" xmlns="" id="{4B62463B-2F26-4A6E-99F5-F062D50533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5245" y="214381"/>
            <a:ext cx="8415456" cy="5929201"/>
          </a:xfrm>
          <a:prstGeom prst="rect">
            <a:avLst/>
          </a:prstGeom>
        </p:spPr>
      </p:pic>
    </p:spTree>
    <p:extLst>
      <p:ext uri="{BB962C8B-B14F-4D97-AF65-F5344CB8AC3E}">
        <p14:creationId xmlns:p14="http://schemas.microsoft.com/office/powerpoint/2010/main" val="9385803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CFAEAE44-BD0A-47C4-BDF6-FEEA505FB260}"/>
              </a:ext>
            </a:extLst>
          </p:cNvPr>
          <p:cNvSpPr>
            <a:spLocks noGrp="1"/>
          </p:cNvSpPr>
          <p:nvPr>
            <p:ph type="title"/>
          </p:nvPr>
        </p:nvSpPr>
        <p:spPr/>
        <p:txBody>
          <a:bodyPr/>
          <a:lstStyle/>
          <a:p>
            <a:r>
              <a:rPr lang="nl-BE" sz="2400" dirty="0">
                <a:solidFill>
                  <a:srgbClr val="7030A0"/>
                </a:solidFill>
              </a:rPr>
              <a:t>Secretaris:</a:t>
            </a:r>
          </a:p>
        </p:txBody>
      </p:sp>
      <p:pic>
        <p:nvPicPr>
          <p:cNvPr id="5" name="Afbeelding 4">
            <a:extLst>
              <a:ext uri="{FF2B5EF4-FFF2-40B4-BE49-F238E27FC236}">
                <a16:creationId xmlns:a16="http://schemas.microsoft.com/office/drawing/2014/main" xmlns="" id="{A0B40BBF-384A-4697-A4EF-026E03A30607}"/>
              </a:ext>
            </a:extLst>
          </p:cNvPr>
          <p:cNvPicPr>
            <a:picLocks noChangeAspect="1"/>
          </p:cNvPicPr>
          <p:nvPr/>
        </p:nvPicPr>
        <p:blipFill>
          <a:blip r:embed="rId2"/>
          <a:stretch>
            <a:fillRect/>
          </a:stretch>
        </p:blipFill>
        <p:spPr>
          <a:xfrm>
            <a:off x="4763421" y="271629"/>
            <a:ext cx="5763550" cy="5839296"/>
          </a:xfrm>
          <a:prstGeom prst="rect">
            <a:avLst/>
          </a:prstGeom>
        </p:spPr>
      </p:pic>
      <p:pic>
        <p:nvPicPr>
          <p:cNvPr id="9" name="Afbeelding 8">
            <a:extLst>
              <a:ext uri="{FF2B5EF4-FFF2-40B4-BE49-F238E27FC236}">
                <a16:creationId xmlns:a16="http://schemas.microsoft.com/office/drawing/2014/main" xmlns="" id="{CA32B529-7291-42FC-86F2-A40D89DBA8F0}"/>
              </a:ext>
            </a:extLst>
          </p:cNvPr>
          <p:cNvPicPr>
            <a:picLocks noChangeAspect="1"/>
          </p:cNvPicPr>
          <p:nvPr/>
        </p:nvPicPr>
        <p:blipFill>
          <a:blip r:embed="rId3"/>
          <a:stretch>
            <a:fillRect/>
          </a:stretch>
        </p:blipFill>
        <p:spPr>
          <a:xfrm>
            <a:off x="293142" y="1467252"/>
            <a:ext cx="4492364" cy="2639993"/>
          </a:xfrm>
          <a:prstGeom prst="rect">
            <a:avLst/>
          </a:prstGeom>
        </p:spPr>
      </p:pic>
    </p:spTree>
    <p:extLst>
      <p:ext uri="{BB962C8B-B14F-4D97-AF65-F5344CB8AC3E}">
        <p14:creationId xmlns:p14="http://schemas.microsoft.com/office/powerpoint/2010/main" val="15953609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57ACCAC6-9BB8-4C25-99A7-91C95AB932E9}"/>
              </a:ext>
            </a:extLst>
          </p:cNvPr>
          <p:cNvSpPr>
            <a:spLocks noGrp="1"/>
          </p:cNvSpPr>
          <p:nvPr>
            <p:ph type="title"/>
          </p:nvPr>
        </p:nvSpPr>
        <p:spPr/>
        <p:txBody>
          <a:bodyPr/>
          <a:lstStyle/>
          <a:p>
            <a:r>
              <a:rPr lang="nl-BE" dirty="0" smtClean="0"/>
              <a:t>DIVES    WAT KOSTEN DE BREVETTEN (pre-paid)</a:t>
            </a:r>
            <a:endParaRPr lang="nl-BE" dirty="0"/>
          </a:p>
        </p:txBody>
      </p:sp>
      <p:sp>
        <p:nvSpPr>
          <p:cNvPr id="16" name="Rechthoek 15">
            <a:extLst>
              <a:ext uri="{FF2B5EF4-FFF2-40B4-BE49-F238E27FC236}">
                <a16:creationId xmlns:a16="http://schemas.microsoft.com/office/drawing/2014/main" xmlns="" id="{AD4BC2F5-A86D-4D06-930C-C111D35BCBDC}"/>
              </a:ext>
            </a:extLst>
          </p:cNvPr>
          <p:cNvSpPr>
            <a:spLocks noChangeAspect="1"/>
          </p:cNvSpPr>
          <p:nvPr/>
        </p:nvSpPr>
        <p:spPr bwMode="auto">
          <a:xfrm>
            <a:off x="5375664" y="2058984"/>
            <a:ext cx="653143" cy="168650"/>
          </a:xfrm>
          <a:prstGeom prst="rect">
            <a:avLst/>
          </a:prstGeom>
          <a:solidFill>
            <a:schemeClr val="bg1"/>
          </a:solidFill>
          <a:ln w="3175"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endParaRPr lang="nl-BE" err="1">
              <a:solidFill>
                <a:schemeClr val="tx1">
                  <a:lumMod val="65000"/>
                  <a:lumOff val="35000"/>
                </a:schemeClr>
              </a:solidFill>
              <a:latin typeface="Helvetica 35" pitchFamily="34" charset="0"/>
            </a:endParaRPr>
          </a:p>
        </p:txBody>
      </p:sp>
      <p:sp>
        <p:nvSpPr>
          <p:cNvPr id="5" name="Rectangle 2"/>
          <p:cNvSpPr>
            <a:spLocks noChangeArrowheads="1"/>
          </p:cNvSpPr>
          <p:nvPr/>
        </p:nvSpPr>
        <p:spPr bwMode="auto">
          <a:xfrm>
            <a:off x="0" y="0"/>
            <a:ext cx="12160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7" name="Rectangle 3"/>
          <p:cNvSpPr>
            <a:spLocks noChangeArrowheads="1"/>
          </p:cNvSpPr>
          <p:nvPr/>
        </p:nvSpPr>
        <p:spPr bwMode="auto">
          <a:xfrm>
            <a:off x="0" y="4219575"/>
            <a:ext cx="121602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9" name="Picture 8"/>
          <p:cNvPicPr>
            <a:picLocks noChangeAspect="1"/>
          </p:cNvPicPr>
          <p:nvPr/>
        </p:nvPicPr>
        <p:blipFill>
          <a:blip r:embed="rId3"/>
          <a:stretch>
            <a:fillRect/>
          </a:stretch>
        </p:blipFill>
        <p:spPr>
          <a:xfrm>
            <a:off x="1637280" y="886399"/>
            <a:ext cx="8885690" cy="5067739"/>
          </a:xfrm>
          <a:prstGeom prst="rect">
            <a:avLst/>
          </a:prstGeom>
        </p:spPr>
      </p:pic>
    </p:spTree>
    <p:extLst>
      <p:ext uri="{BB962C8B-B14F-4D97-AF65-F5344CB8AC3E}">
        <p14:creationId xmlns:p14="http://schemas.microsoft.com/office/powerpoint/2010/main" val="7085172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57ACCAC6-9BB8-4C25-99A7-91C95AB932E9}"/>
              </a:ext>
            </a:extLst>
          </p:cNvPr>
          <p:cNvSpPr>
            <a:spLocks noGrp="1"/>
          </p:cNvSpPr>
          <p:nvPr>
            <p:ph type="title"/>
          </p:nvPr>
        </p:nvSpPr>
        <p:spPr/>
        <p:txBody>
          <a:bodyPr/>
          <a:lstStyle/>
          <a:p>
            <a:r>
              <a:rPr lang="nl-BE" dirty="0" smtClean="0"/>
              <a:t>DIVES    WAT KOSTEN DE BREVETTEN (pre-paid)</a:t>
            </a:r>
            <a:endParaRPr lang="nl-BE" dirty="0"/>
          </a:p>
        </p:txBody>
      </p:sp>
      <p:sp>
        <p:nvSpPr>
          <p:cNvPr id="16" name="Rechthoek 15">
            <a:extLst>
              <a:ext uri="{FF2B5EF4-FFF2-40B4-BE49-F238E27FC236}">
                <a16:creationId xmlns:a16="http://schemas.microsoft.com/office/drawing/2014/main" xmlns="" id="{AD4BC2F5-A86D-4D06-930C-C111D35BCBDC}"/>
              </a:ext>
            </a:extLst>
          </p:cNvPr>
          <p:cNvSpPr>
            <a:spLocks noChangeAspect="1"/>
          </p:cNvSpPr>
          <p:nvPr/>
        </p:nvSpPr>
        <p:spPr bwMode="auto">
          <a:xfrm>
            <a:off x="5375664" y="2058984"/>
            <a:ext cx="653143" cy="168650"/>
          </a:xfrm>
          <a:prstGeom prst="rect">
            <a:avLst/>
          </a:prstGeom>
          <a:solidFill>
            <a:schemeClr val="bg1"/>
          </a:solidFill>
          <a:ln w="3175"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endParaRPr lang="nl-BE" err="1">
              <a:solidFill>
                <a:schemeClr val="tx1">
                  <a:lumMod val="65000"/>
                  <a:lumOff val="35000"/>
                </a:schemeClr>
              </a:solidFill>
              <a:latin typeface="Helvetica 35" pitchFamily="34" charset="0"/>
            </a:endParaRPr>
          </a:p>
        </p:txBody>
      </p:sp>
      <p:sp>
        <p:nvSpPr>
          <p:cNvPr id="5" name="Rectangle 2"/>
          <p:cNvSpPr>
            <a:spLocks noChangeArrowheads="1"/>
          </p:cNvSpPr>
          <p:nvPr/>
        </p:nvSpPr>
        <p:spPr bwMode="auto">
          <a:xfrm>
            <a:off x="0" y="0"/>
            <a:ext cx="12160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7" name="Rectangle 3"/>
          <p:cNvSpPr>
            <a:spLocks noChangeArrowheads="1"/>
          </p:cNvSpPr>
          <p:nvPr/>
        </p:nvSpPr>
        <p:spPr bwMode="auto">
          <a:xfrm>
            <a:off x="0" y="4219575"/>
            <a:ext cx="121602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2" name="Picture 1"/>
          <p:cNvPicPr>
            <a:picLocks noChangeAspect="1"/>
          </p:cNvPicPr>
          <p:nvPr/>
        </p:nvPicPr>
        <p:blipFill>
          <a:blip r:embed="rId3"/>
          <a:stretch>
            <a:fillRect/>
          </a:stretch>
        </p:blipFill>
        <p:spPr>
          <a:xfrm>
            <a:off x="1648711" y="924502"/>
            <a:ext cx="8862828" cy="4991533"/>
          </a:xfrm>
          <a:prstGeom prst="rect">
            <a:avLst/>
          </a:prstGeom>
        </p:spPr>
      </p:pic>
    </p:spTree>
    <p:extLst>
      <p:ext uri="{BB962C8B-B14F-4D97-AF65-F5344CB8AC3E}">
        <p14:creationId xmlns:p14="http://schemas.microsoft.com/office/powerpoint/2010/main" val="6407886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922994DC-5834-4C7F-A3E4-4A10860C85FB}"/>
              </a:ext>
            </a:extLst>
          </p:cNvPr>
          <p:cNvSpPr>
            <a:spLocks noGrp="1"/>
          </p:cNvSpPr>
          <p:nvPr>
            <p:ph type="title"/>
          </p:nvPr>
        </p:nvSpPr>
        <p:spPr/>
        <p:txBody>
          <a:bodyPr/>
          <a:lstStyle/>
          <a:p>
            <a:r>
              <a:rPr lang="nl-BE"/>
              <a:t>DIVES een systeem dat nog moet groeien</a:t>
            </a:r>
          </a:p>
        </p:txBody>
      </p:sp>
      <p:pic>
        <p:nvPicPr>
          <p:cNvPr id="4" name="Afbeelding 3">
            <a:extLst>
              <a:ext uri="{FF2B5EF4-FFF2-40B4-BE49-F238E27FC236}">
                <a16:creationId xmlns:a16="http://schemas.microsoft.com/office/drawing/2014/main" xmlns="" id="{0768DC20-FD4E-4105-99A5-32009429C270}"/>
              </a:ext>
            </a:extLst>
          </p:cNvPr>
          <p:cNvPicPr>
            <a:picLocks noChangeAspect="1"/>
          </p:cNvPicPr>
          <p:nvPr/>
        </p:nvPicPr>
        <p:blipFill>
          <a:blip r:embed="rId3"/>
          <a:stretch>
            <a:fillRect/>
          </a:stretch>
        </p:blipFill>
        <p:spPr>
          <a:xfrm>
            <a:off x="2221922" y="903977"/>
            <a:ext cx="6838950" cy="5332622"/>
          </a:xfrm>
          <a:prstGeom prst="rect">
            <a:avLst/>
          </a:prstGeom>
        </p:spPr>
      </p:pic>
    </p:spTree>
    <p:extLst>
      <p:ext uri="{BB962C8B-B14F-4D97-AF65-F5344CB8AC3E}">
        <p14:creationId xmlns:p14="http://schemas.microsoft.com/office/powerpoint/2010/main" val="24609384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xmlns="" id="{44B662B6-A293-4644-889E-5E2406A06D51}"/>
              </a:ext>
            </a:extLst>
          </p:cNvPr>
          <p:cNvSpPr>
            <a:spLocks noGrp="1"/>
          </p:cNvSpPr>
          <p:nvPr>
            <p:ph type="body" sz="quarter" idx="10"/>
          </p:nvPr>
        </p:nvSpPr>
        <p:spPr/>
        <p:txBody>
          <a:bodyPr/>
          <a:lstStyle/>
          <a:p>
            <a:endParaRPr lang="nl-BE"/>
          </a:p>
        </p:txBody>
      </p:sp>
      <p:sp>
        <p:nvSpPr>
          <p:cNvPr id="5" name="Titel 4">
            <a:extLst>
              <a:ext uri="{FF2B5EF4-FFF2-40B4-BE49-F238E27FC236}">
                <a16:creationId xmlns:a16="http://schemas.microsoft.com/office/drawing/2014/main" xmlns="" id="{7AD19201-8F9A-4E54-AD1F-20958931BF65}"/>
              </a:ext>
            </a:extLst>
          </p:cNvPr>
          <p:cNvSpPr>
            <a:spLocks noGrp="1"/>
          </p:cNvSpPr>
          <p:nvPr>
            <p:ph type="title"/>
          </p:nvPr>
        </p:nvSpPr>
        <p:spPr/>
        <p:txBody>
          <a:bodyPr/>
          <a:lstStyle/>
          <a:p>
            <a:endParaRPr lang="nl-BE"/>
          </a:p>
        </p:txBody>
      </p:sp>
      <p:sp>
        <p:nvSpPr>
          <p:cNvPr id="7" name="Rechthoek 6">
            <a:extLst>
              <a:ext uri="{FF2B5EF4-FFF2-40B4-BE49-F238E27FC236}">
                <a16:creationId xmlns:a16="http://schemas.microsoft.com/office/drawing/2014/main" xmlns="" id="{6FF30B23-E55C-4146-B822-A817FFB8D0FA}"/>
              </a:ext>
            </a:extLst>
          </p:cNvPr>
          <p:cNvSpPr/>
          <p:nvPr/>
        </p:nvSpPr>
        <p:spPr>
          <a:xfrm>
            <a:off x="4621908" y="2958604"/>
            <a:ext cx="2916439" cy="923330"/>
          </a:xfrm>
          <a:prstGeom prst="rect">
            <a:avLst/>
          </a:prstGeom>
          <a:noFill/>
        </p:spPr>
        <p:txBody>
          <a:bodyPr wrap="none" lIns="91440" tIns="45720" rIns="91440" bIns="45720">
            <a:spAutoFit/>
          </a:bodyPr>
          <a:lstStyle/>
          <a:p>
            <a:pPr algn="ctr"/>
            <a:r>
              <a:rPr lang="nl-NL" sz="54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Vragen?</a:t>
            </a:r>
          </a:p>
        </p:txBody>
      </p:sp>
    </p:spTree>
    <p:extLst>
      <p:ext uri="{BB962C8B-B14F-4D97-AF65-F5344CB8AC3E}">
        <p14:creationId xmlns:p14="http://schemas.microsoft.com/office/powerpoint/2010/main" val="12930364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xmlns="" id="{44B662B6-A293-4644-889E-5E2406A06D51}"/>
              </a:ext>
            </a:extLst>
          </p:cNvPr>
          <p:cNvSpPr>
            <a:spLocks noGrp="1"/>
          </p:cNvSpPr>
          <p:nvPr>
            <p:ph type="body" sz="quarter" idx="10"/>
          </p:nvPr>
        </p:nvSpPr>
        <p:spPr/>
        <p:txBody>
          <a:bodyPr/>
          <a:lstStyle/>
          <a:p>
            <a:endParaRPr lang="nl-BE"/>
          </a:p>
        </p:txBody>
      </p:sp>
      <p:sp>
        <p:nvSpPr>
          <p:cNvPr id="5" name="Titel 4">
            <a:extLst>
              <a:ext uri="{FF2B5EF4-FFF2-40B4-BE49-F238E27FC236}">
                <a16:creationId xmlns:a16="http://schemas.microsoft.com/office/drawing/2014/main" xmlns="" id="{7AD19201-8F9A-4E54-AD1F-20958931BF65}"/>
              </a:ext>
            </a:extLst>
          </p:cNvPr>
          <p:cNvSpPr>
            <a:spLocks noGrp="1"/>
          </p:cNvSpPr>
          <p:nvPr>
            <p:ph type="title"/>
          </p:nvPr>
        </p:nvSpPr>
        <p:spPr/>
        <p:txBody>
          <a:bodyPr/>
          <a:lstStyle/>
          <a:p>
            <a:endParaRPr lang="nl-BE"/>
          </a:p>
        </p:txBody>
      </p:sp>
      <p:sp>
        <p:nvSpPr>
          <p:cNvPr id="7" name="Rechthoek 6">
            <a:extLst>
              <a:ext uri="{FF2B5EF4-FFF2-40B4-BE49-F238E27FC236}">
                <a16:creationId xmlns:a16="http://schemas.microsoft.com/office/drawing/2014/main" xmlns="" id="{6FF30B23-E55C-4146-B822-A817FFB8D0FA}"/>
              </a:ext>
            </a:extLst>
          </p:cNvPr>
          <p:cNvSpPr/>
          <p:nvPr/>
        </p:nvSpPr>
        <p:spPr>
          <a:xfrm>
            <a:off x="4641272" y="2958604"/>
            <a:ext cx="2877712" cy="923330"/>
          </a:xfrm>
          <a:prstGeom prst="rect">
            <a:avLst/>
          </a:prstGeom>
          <a:noFill/>
        </p:spPr>
        <p:txBody>
          <a:bodyPr wrap="none" lIns="91440" tIns="45720" rIns="91440" bIns="45720">
            <a:spAutoFit/>
          </a:bodyPr>
          <a:lstStyle/>
          <a:p>
            <a:pPr algn="ctr"/>
            <a:r>
              <a:rPr lang="nl-NL"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Bijlagen</a:t>
            </a:r>
            <a:endParaRPr lang="nl-NL"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344309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xmlns="" id="{B8F77C8B-C100-44FB-BDE8-B47F690C7478}"/>
              </a:ext>
            </a:extLst>
          </p:cNvPr>
          <p:cNvSpPr>
            <a:spLocks noGrp="1"/>
          </p:cNvSpPr>
          <p:nvPr>
            <p:ph type="body" sz="quarter" idx="10"/>
          </p:nvPr>
        </p:nvSpPr>
        <p:spPr>
          <a:xfrm>
            <a:off x="462162" y="1000919"/>
            <a:ext cx="11173411" cy="4980576"/>
          </a:xfrm>
        </p:spPr>
        <p:txBody>
          <a:bodyPr>
            <a:normAutofit/>
          </a:bodyPr>
          <a:lstStyle/>
          <a:p>
            <a:endParaRPr lang="nl-BE"/>
          </a:p>
          <a:p>
            <a:pPr marL="444500" lvl="1" indent="0">
              <a:buNone/>
            </a:pPr>
            <a:endParaRPr lang="nl-BE"/>
          </a:p>
          <a:p>
            <a:pPr lvl="2"/>
            <a:endParaRPr lang="nl-BE"/>
          </a:p>
          <a:p>
            <a:pPr lvl="2"/>
            <a:endParaRPr lang="nl-BE"/>
          </a:p>
          <a:p>
            <a:pPr lvl="2"/>
            <a:endParaRPr lang="nl-BE"/>
          </a:p>
          <a:p>
            <a:pPr lvl="1"/>
            <a:endParaRPr lang="nl-BE"/>
          </a:p>
          <a:p>
            <a:endParaRPr lang="nl-BE"/>
          </a:p>
          <a:p>
            <a:endParaRPr lang="nl-BE"/>
          </a:p>
        </p:txBody>
      </p:sp>
      <p:sp>
        <p:nvSpPr>
          <p:cNvPr id="3" name="Titel 2">
            <a:extLst>
              <a:ext uri="{FF2B5EF4-FFF2-40B4-BE49-F238E27FC236}">
                <a16:creationId xmlns:a16="http://schemas.microsoft.com/office/drawing/2014/main" xmlns="" id="{57ACCAC6-9BB8-4C25-99A7-91C95AB932E9}"/>
              </a:ext>
            </a:extLst>
          </p:cNvPr>
          <p:cNvSpPr>
            <a:spLocks noGrp="1"/>
          </p:cNvSpPr>
          <p:nvPr>
            <p:ph type="title"/>
          </p:nvPr>
        </p:nvSpPr>
        <p:spPr/>
        <p:txBody>
          <a:bodyPr/>
          <a:lstStyle/>
          <a:p>
            <a:r>
              <a:rPr lang="nl-BE"/>
              <a:t>Demo 1: inbrengen van duik</a:t>
            </a:r>
          </a:p>
        </p:txBody>
      </p:sp>
      <p:pic>
        <p:nvPicPr>
          <p:cNvPr id="4" name="20181017_191305 (1)">
            <a:hlinkClick r:id="" action="ppaction://media"/>
            <a:extLst>
              <a:ext uri="{FF2B5EF4-FFF2-40B4-BE49-F238E27FC236}">
                <a16:creationId xmlns:a16="http://schemas.microsoft.com/office/drawing/2014/main" xmlns="" id="{4F5BD85E-4743-4D92-9764-6892C352D26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8376" y="804227"/>
            <a:ext cx="11543498" cy="6493595"/>
          </a:xfrm>
          <a:prstGeom prst="rect">
            <a:avLst/>
          </a:prstGeom>
        </p:spPr>
      </p:pic>
    </p:spTree>
    <p:extLst>
      <p:ext uri="{BB962C8B-B14F-4D97-AF65-F5344CB8AC3E}">
        <p14:creationId xmlns:p14="http://schemas.microsoft.com/office/powerpoint/2010/main" val="3285822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2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xmlns="" id="{DF4AE164-8653-4277-A37F-28DF2426AB5D}"/>
              </a:ext>
            </a:extLst>
          </p:cNvPr>
          <p:cNvPicPr>
            <a:picLocks noChangeAspect="1"/>
          </p:cNvPicPr>
          <p:nvPr/>
        </p:nvPicPr>
        <p:blipFill>
          <a:blip r:embed="rId3"/>
          <a:stretch>
            <a:fillRect/>
          </a:stretch>
        </p:blipFill>
        <p:spPr>
          <a:xfrm>
            <a:off x="813739" y="1311356"/>
            <a:ext cx="10563225" cy="3676650"/>
          </a:xfrm>
          <a:prstGeom prst="rect">
            <a:avLst/>
          </a:prstGeom>
        </p:spPr>
      </p:pic>
      <p:pic>
        <p:nvPicPr>
          <p:cNvPr id="8" name="Afbeelding 7">
            <a:extLst>
              <a:ext uri="{FF2B5EF4-FFF2-40B4-BE49-F238E27FC236}">
                <a16:creationId xmlns:a16="http://schemas.microsoft.com/office/drawing/2014/main" xmlns="" id="{F093F962-0628-436B-9DA5-BC92C2412E12}"/>
              </a:ext>
            </a:extLst>
          </p:cNvPr>
          <p:cNvPicPr>
            <a:picLocks noChangeAspect="1"/>
          </p:cNvPicPr>
          <p:nvPr/>
        </p:nvPicPr>
        <p:blipFill>
          <a:blip r:embed="rId4"/>
          <a:stretch>
            <a:fillRect/>
          </a:stretch>
        </p:blipFill>
        <p:spPr>
          <a:xfrm>
            <a:off x="813740" y="1480867"/>
            <a:ext cx="10563224" cy="3738128"/>
          </a:xfrm>
          <a:prstGeom prst="rect">
            <a:avLst/>
          </a:prstGeom>
        </p:spPr>
      </p:pic>
      <p:sp>
        <p:nvSpPr>
          <p:cNvPr id="9" name="Titel 8">
            <a:extLst>
              <a:ext uri="{FF2B5EF4-FFF2-40B4-BE49-F238E27FC236}">
                <a16:creationId xmlns:a16="http://schemas.microsoft.com/office/drawing/2014/main" xmlns="" id="{1CD86379-B5DA-4FAE-8FEB-8AA0A9A4553B}"/>
              </a:ext>
            </a:extLst>
          </p:cNvPr>
          <p:cNvSpPr>
            <a:spLocks noGrp="1"/>
          </p:cNvSpPr>
          <p:nvPr>
            <p:ph type="title"/>
          </p:nvPr>
        </p:nvSpPr>
        <p:spPr/>
        <p:txBody>
          <a:bodyPr/>
          <a:lstStyle/>
          <a:p>
            <a:r>
              <a:rPr lang="nl-BE" dirty="0" smtClean="0"/>
              <a:t>Management of change</a:t>
            </a:r>
            <a:endParaRPr lang="nl-BE" dirty="0"/>
          </a:p>
        </p:txBody>
      </p:sp>
    </p:spTree>
    <p:extLst>
      <p:ext uri="{BB962C8B-B14F-4D97-AF65-F5344CB8AC3E}">
        <p14:creationId xmlns:p14="http://schemas.microsoft.com/office/powerpoint/2010/main" val="421085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xmlns="" id="{B8F77C8B-C100-44FB-BDE8-B47F690C7478}"/>
              </a:ext>
            </a:extLst>
          </p:cNvPr>
          <p:cNvSpPr>
            <a:spLocks noGrp="1"/>
          </p:cNvSpPr>
          <p:nvPr>
            <p:ph type="body" sz="quarter" idx="10"/>
          </p:nvPr>
        </p:nvSpPr>
        <p:spPr>
          <a:xfrm>
            <a:off x="462162" y="1000919"/>
            <a:ext cx="11173411" cy="4980576"/>
          </a:xfrm>
        </p:spPr>
        <p:txBody>
          <a:bodyPr>
            <a:normAutofit/>
          </a:bodyPr>
          <a:lstStyle/>
          <a:p>
            <a:endParaRPr lang="nl-BE"/>
          </a:p>
          <a:p>
            <a:pPr marL="444500" lvl="1" indent="0">
              <a:buNone/>
            </a:pPr>
            <a:endParaRPr lang="nl-BE"/>
          </a:p>
          <a:p>
            <a:pPr lvl="2"/>
            <a:endParaRPr lang="nl-BE"/>
          </a:p>
          <a:p>
            <a:pPr lvl="2"/>
            <a:endParaRPr lang="nl-BE"/>
          </a:p>
          <a:p>
            <a:pPr lvl="2"/>
            <a:endParaRPr lang="nl-BE"/>
          </a:p>
          <a:p>
            <a:pPr lvl="1"/>
            <a:endParaRPr lang="nl-BE"/>
          </a:p>
          <a:p>
            <a:endParaRPr lang="nl-BE"/>
          </a:p>
          <a:p>
            <a:endParaRPr lang="nl-BE"/>
          </a:p>
        </p:txBody>
      </p:sp>
      <p:sp>
        <p:nvSpPr>
          <p:cNvPr id="3" name="Titel 2">
            <a:extLst>
              <a:ext uri="{FF2B5EF4-FFF2-40B4-BE49-F238E27FC236}">
                <a16:creationId xmlns:a16="http://schemas.microsoft.com/office/drawing/2014/main" xmlns="" id="{57ACCAC6-9BB8-4C25-99A7-91C95AB932E9}"/>
              </a:ext>
            </a:extLst>
          </p:cNvPr>
          <p:cNvSpPr>
            <a:spLocks noGrp="1"/>
          </p:cNvSpPr>
          <p:nvPr>
            <p:ph type="title"/>
          </p:nvPr>
        </p:nvSpPr>
        <p:spPr/>
        <p:txBody>
          <a:bodyPr/>
          <a:lstStyle/>
          <a:p>
            <a:r>
              <a:rPr lang="nl-BE"/>
              <a:t>Demo 2: aanduiden coach</a:t>
            </a:r>
          </a:p>
        </p:txBody>
      </p:sp>
      <p:pic>
        <p:nvPicPr>
          <p:cNvPr id="7" name="coach aanduiden (2)">
            <a:hlinkClick r:id="" action="ppaction://media"/>
            <a:extLst>
              <a:ext uri="{FF2B5EF4-FFF2-40B4-BE49-F238E27FC236}">
                <a16:creationId xmlns:a16="http://schemas.microsoft.com/office/drawing/2014/main" xmlns="" id="{3ACBA002-D2FD-4B6B-9D71-4A04500A4D8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075" y="602395"/>
            <a:ext cx="12160250" cy="6840538"/>
          </a:xfrm>
          <a:prstGeom prst="rect">
            <a:avLst/>
          </a:prstGeom>
        </p:spPr>
      </p:pic>
    </p:spTree>
    <p:extLst>
      <p:ext uri="{BB962C8B-B14F-4D97-AF65-F5344CB8AC3E}">
        <p14:creationId xmlns:p14="http://schemas.microsoft.com/office/powerpoint/2010/main" val="4111470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7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429E59F8-C0E4-4142-B560-6B20AC1A1132}"/>
              </a:ext>
            </a:extLst>
          </p:cNvPr>
          <p:cNvSpPr>
            <a:spLocks noGrp="1"/>
          </p:cNvSpPr>
          <p:nvPr>
            <p:ph type="title"/>
          </p:nvPr>
        </p:nvSpPr>
        <p:spPr/>
        <p:txBody>
          <a:bodyPr/>
          <a:lstStyle/>
          <a:p>
            <a:r>
              <a:rPr lang="nl-BE"/>
              <a:t>Gebruik systeem als instructeur</a:t>
            </a:r>
          </a:p>
        </p:txBody>
      </p:sp>
      <p:sp>
        <p:nvSpPr>
          <p:cNvPr id="6" name="Tijdelijke aanduiding voor tekst 5">
            <a:extLst>
              <a:ext uri="{FF2B5EF4-FFF2-40B4-BE49-F238E27FC236}">
                <a16:creationId xmlns:a16="http://schemas.microsoft.com/office/drawing/2014/main" xmlns="" id="{7B4D07AC-4805-476E-8CAF-95FC088ACEB4}"/>
              </a:ext>
            </a:extLst>
          </p:cNvPr>
          <p:cNvSpPr>
            <a:spLocks noGrp="1"/>
          </p:cNvSpPr>
          <p:nvPr>
            <p:ph type="body" sz="quarter" idx="11"/>
          </p:nvPr>
        </p:nvSpPr>
        <p:spPr/>
        <p:txBody>
          <a:bodyPr/>
          <a:lstStyle/>
          <a:p>
            <a:r>
              <a:rPr lang="nl-BE"/>
              <a:t>Valideren van activiteiten</a:t>
            </a:r>
          </a:p>
          <a:p>
            <a:pPr lvl="1"/>
            <a:r>
              <a:rPr lang="nl-BE"/>
              <a:t>Proef, duikleiding, les of examen</a:t>
            </a:r>
          </a:p>
          <a:p>
            <a:pPr lvl="1"/>
            <a:r>
              <a:rPr lang="nl-BE"/>
              <a:t>Aftekenen met geslaagd of in opleiding</a:t>
            </a:r>
          </a:p>
          <a:p>
            <a:pPr lvl="1"/>
            <a:r>
              <a:rPr lang="nl-BE"/>
              <a:t>Enkel proeven die mogen afgenomen kunnen afgetekend</a:t>
            </a:r>
          </a:p>
          <a:p>
            <a:pPr lvl="1"/>
            <a:endParaRPr lang="nl-BE"/>
          </a:p>
          <a:p>
            <a:pPr lvl="1"/>
            <a:endParaRPr lang="nl-BE"/>
          </a:p>
          <a:p>
            <a:r>
              <a:rPr lang="nl-BE"/>
              <a:t>Demo 1: aftekenen indien kandidaat activiteit ingeeft</a:t>
            </a:r>
          </a:p>
          <a:p>
            <a:endParaRPr lang="nl-BE"/>
          </a:p>
          <a:p>
            <a:r>
              <a:rPr lang="nl-BE"/>
              <a:t>Demo 2: aftekenen indien instructeur activiteit ingeeft</a:t>
            </a:r>
          </a:p>
        </p:txBody>
      </p:sp>
      <p:pic>
        <p:nvPicPr>
          <p:cNvPr id="23" name="Afbeelding 22">
            <a:extLst>
              <a:ext uri="{FF2B5EF4-FFF2-40B4-BE49-F238E27FC236}">
                <a16:creationId xmlns:a16="http://schemas.microsoft.com/office/drawing/2014/main" xmlns="" id="{708CB363-EAA3-46B9-AD24-DCB2FC4B5C08}"/>
              </a:ext>
            </a:extLst>
          </p:cNvPr>
          <p:cNvPicPr>
            <a:picLocks noChangeAspect="1"/>
          </p:cNvPicPr>
          <p:nvPr/>
        </p:nvPicPr>
        <p:blipFill>
          <a:blip r:embed="rId3"/>
          <a:stretch>
            <a:fillRect/>
          </a:stretch>
        </p:blipFill>
        <p:spPr>
          <a:xfrm>
            <a:off x="7471346" y="825531"/>
            <a:ext cx="3620326" cy="5189476"/>
          </a:xfrm>
          <a:prstGeom prst="rect">
            <a:avLst/>
          </a:prstGeom>
        </p:spPr>
      </p:pic>
    </p:spTree>
    <p:extLst>
      <p:ext uri="{BB962C8B-B14F-4D97-AF65-F5344CB8AC3E}">
        <p14:creationId xmlns:p14="http://schemas.microsoft.com/office/powerpoint/2010/main" val="2783036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429E59F8-C0E4-4142-B560-6B20AC1A1132}"/>
              </a:ext>
            </a:extLst>
          </p:cNvPr>
          <p:cNvSpPr>
            <a:spLocks noGrp="1"/>
          </p:cNvSpPr>
          <p:nvPr>
            <p:ph type="title"/>
          </p:nvPr>
        </p:nvSpPr>
        <p:spPr/>
        <p:txBody>
          <a:bodyPr/>
          <a:lstStyle/>
          <a:p>
            <a:r>
              <a:rPr lang="nl-BE"/>
              <a:t>Gebruik systeem als instructeur: aftekenen activiteit kandidaat brengt in</a:t>
            </a:r>
          </a:p>
        </p:txBody>
      </p:sp>
      <p:sp>
        <p:nvSpPr>
          <p:cNvPr id="6" name="Tijdelijke aanduiding voor tekst 5">
            <a:extLst>
              <a:ext uri="{FF2B5EF4-FFF2-40B4-BE49-F238E27FC236}">
                <a16:creationId xmlns:a16="http://schemas.microsoft.com/office/drawing/2014/main" xmlns="" id="{7B4D07AC-4805-476E-8CAF-95FC088ACEB4}"/>
              </a:ext>
            </a:extLst>
          </p:cNvPr>
          <p:cNvSpPr>
            <a:spLocks noGrp="1"/>
          </p:cNvSpPr>
          <p:nvPr>
            <p:ph type="body" sz="quarter" idx="11"/>
          </p:nvPr>
        </p:nvSpPr>
        <p:spPr/>
        <p:txBody>
          <a:bodyPr/>
          <a:lstStyle/>
          <a:p>
            <a:endParaRPr lang="nl-BE"/>
          </a:p>
        </p:txBody>
      </p:sp>
      <p:pic>
        <p:nvPicPr>
          <p:cNvPr id="2" name="20181018_113349">
            <a:hlinkClick r:id="" action="ppaction://media"/>
            <a:extLst>
              <a:ext uri="{FF2B5EF4-FFF2-40B4-BE49-F238E27FC236}">
                <a16:creationId xmlns:a16="http://schemas.microsoft.com/office/drawing/2014/main" xmlns="" id="{1BE15224-C0D3-4FF4-91C8-9A15B22BEE3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0293" y="752280"/>
            <a:ext cx="11134020" cy="6263250"/>
          </a:xfrm>
          <a:prstGeom prst="rect">
            <a:avLst/>
          </a:prstGeom>
        </p:spPr>
      </p:pic>
    </p:spTree>
    <p:extLst>
      <p:ext uri="{BB962C8B-B14F-4D97-AF65-F5344CB8AC3E}">
        <p14:creationId xmlns:p14="http://schemas.microsoft.com/office/powerpoint/2010/main" val="2400531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429E59F8-C0E4-4142-B560-6B20AC1A1132}"/>
              </a:ext>
            </a:extLst>
          </p:cNvPr>
          <p:cNvSpPr>
            <a:spLocks noGrp="1"/>
          </p:cNvSpPr>
          <p:nvPr>
            <p:ph type="title"/>
          </p:nvPr>
        </p:nvSpPr>
        <p:spPr/>
        <p:txBody>
          <a:bodyPr/>
          <a:lstStyle/>
          <a:p>
            <a:r>
              <a:rPr lang="nl-BE"/>
              <a:t>Gebruik systeem als instructeur: aftekenen instructeur brengt in</a:t>
            </a:r>
          </a:p>
        </p:txBody>
      </p:sp>
      <p:sp>
        <p:nvSpPr>
          <p:cNvPr id="6" name="Tijdelijke aanduiding voor tekst 5">
            <a:extLst>
              <a:ext uri="{FF2B5EF4-FFF2-40B4-BE49-F238E27FC236}">
                <a16:creationId xmlns:a16="http://schemas.microsoft.com/office/drawing/2014/main" xmlns="" id="{7B4D07AC-4805-476E-8CAF-95FC088ACEB4}"/>
              </a:ext>
            </a:extLst>
          </p:cNvPr>
          <p:cNvSpPr>
            <a:spLocks noGrp="1"/>
          </p:cNvSpPr>
          <p:nvPr>
            <p:ph type="body" sz="quarter" idx="11"/>
          </p:nvPr>
        </p:nvSpPr>
        <p:spPr/>
        <p:txBody>
          <a:bodyPr/>
          <a:lstStyle/>
          <a:p>
            <a:endParaRPr lang="nl-BE"/>
          </a:p>
        </p:txBody>
      </p:sp>
      <p:pic>
        <p:nvPicPr>
          <p:cNvPr id="8" name="20181018_115814">
            <a:hlinkClick r:id="" action="ppaction://media"/>
            <a:extLst>
              <a:ext uri="{FF2B5EF4-FFF2-40B4-BE49-F238E27FC236}">
                <a16:creationId xmlns:a16="http://schemas.microsoft.com/office/drawing/2014/main" xmlns="" id="{9EB63A6B-0A54-418C-8B20-CD719F1BB93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2162" y="640479"/>
            <a:ext cx="10417294" cy="5860068"/>
          </a:xfrm>
          <a:prstGeom prst="rect">
            <a:avLst/>
          </a:prstGeom>
        </p:spPr>
      </p:pic>
    </p:spTree>
    <p:extLst>
      <p:ext uri="{BB962C8B-B14F-4D97-AF65-F5344CB8AC3E}">
        <p14:creationId xmlns:p14="http://schemas.microsoft.com/office/powerpoint/2010/main" val="1113732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08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xmlns="" id="{B8F77C8B-C100-44FB-BDE8-B47F690C7478}"/>
              </a:ext>
            </a:extLst>
          </p:cNvPr>
          <p:cNvSpPr>
            <a:spLocks noGrp="1"/>
          </p:cNvSpPr>
          <p:nvPr>
            <p:ph type="body" sz="quarter" idx="10"/>
          </p:nvPr>
        </p:nvSpPr>
        <p:spPr>
          <a:xfrm>
            <a:off x="462163" y="1080000"/>
            <a:ext cx="7446424" cy="4980576"/>
          </a:xfrm>
        </p:spPr>
        <p:txBody>
          <a:bodyPr>
            <a:normAutofit fontScale="85000" lnSpcReduction="20000"/>
          </a:bodyPr>
          <a:lstStyle/>
          <a:p>
            <a:r>
              <a:rPr lang="nl-BE"/>
              <a:t>Opleidingsverantwoordelijke:</a:t>
            </a:r>
          </a:p>
          <a:p>
            <a:pPr lvl="1"/>
            <a:r>
              <a:rPr lang="nl-BE"/>
              <a:t>Dient door clubsecretaris ingevuld bij inschrijving</a:t>
            </a:r>
          </a:p>
          <a:p>
            <a:pPr lvl="1"/>
            <a:r>
              <a:rPr lang="nl-BE"/>
              <a:t>Elke club kan zelf beslissen wie voor welke opleiding deze functie op zich neemt</a:t>
            </a:r>
          </a:p>
          <a:p>
            <a:pPr lvl="1"/>
            <a:r>
              <a:rPr lang="nl-BE"/>
              <a:t>Per opleiding kan een andere opleidingsverantwoordelijk aangesteld worden, minimum voorwaarde is:</a:t>
            </a:r>
          </a:p>
          <a:p>
            <a:pPr lvl="2"/>
            <a:r>
              <a:rPr lang="nl-BE"/>
              <a:t>1*I: 1*D – 3*D en BND</a:t>
            </a:r>
          </a:p>
          <a:p>
            <a:pPr lvl="2"/>
            <a:r>
              <a:rPr lang="nl-BE"/>
              <a:t>2*I: AI/4*D/1*I</a:t>
            </a:r>
          </a:p>
          <a:p>
            <a:pPr lvl="2"/>
            <a:r>
              <a:rPr lang="nl-BE"/>
              <a:t>NI: GND en NI</a:t>
            </a:r>
          </a:p>
          <a:p>
            <a:pPr lvl="2"/>
            <a:r>
              <a:rPr lang="nl-BE"/>
              <a:t>JDI: BD, ZD en GD</a:t>
            </a:r>
          </a:p>
          <a:p>
            <a:pPr lvl="1"/>
            <a:endParaRPr lang="nl-BE"/>
          </a:p>
          <a:p>
            <a:pPr marL="357188" lvl="1" indent="0">
              <a:buNone/>
            </a:pPr>
            <a:endParaRPr lang="nl-BE"/>
          </a:p>
          <a:p>
            <a:r>
              <a:rPr lang="nl-BE"/>
              <a:t>Rol en bevoegdheid:</a:t>
            </a:r>
          </a:p>
          <a:p>
            <a:pPr lvl="1"/>
            <a:r>
              <a:rPr lang="nl-BE"/>
              <a:t>Aftekenen van duikvoorwaarden die reeds vervuld zijn indien niet automatisch door het systeem</a:t>
            </a:r>
          </a:p>
          <a:p>
            <a:pPr lvl="2"/>
            <a:r>
              <a:rPr lang="nl-BE"/>
              <a:t>Vb. DHV indien kandidaat HR, 40 duiken na behalen brevet 3*D, duiken heldere zee, ….</a:t>
            </a:r>
          </a:p>
          <a:p>
            <a:pPr lvl="1"/>
            <a:r>
              <a:rPr lang="nl-BE"/>
              <a:t>Bij overgang van papier naar digitaal: aftekenen van reeds afgelegde proeven, duikleidingen en examens</a:t>
            </a:r>
          </a:p>
          <a:p>
            <a:pPr lvl="1"/>
            <a:r>
              <a:rPr lang="nl-BE"/>
              <a:t>Krijgt een overzicht van de opleidingen waar zijn kandidaten voor ingeschreven zijn en laatst uitgevoerde activiteit</a:t>
            </a:r>
          </a:p>
          <a:p>
            <a:pPr lvl="1"/>
            <a:r>
              <a:rPr lang="nl-BE"/>
              <a:t>Kan de brevetkaarten van alle ingeschreven kandidaten consulteren</a:t>
            </a:r>
          </a:p>
          <a:p>
            <a:endParaRPr lang="nl-BE"/>
          </a:p>
          <a:p>
            <a:pPr marL="357188" lvl="1" indent="0">
              <a:buNone/>
            </a:pPr>
            <a:endParaRPr lang="nl-BE"/>
          </a:p>
          <a:p>
            <a:endParaRPr lang="nl-BE"/>
          </a:p>
          <a:p>
            <a:pPr lvl="1"/>
            <a:endParaRPr lang="nl-BE"/>
          </a:p>
          <a:p>
            <a:pPr lvl="1"/>
            <a:endParaRPr lang="nl-BE"/>
          </a:p>
          <a:p>
            <a:endParaRPr lang="nl-BE"/>
          </a:p>
          <a:p>
            <a:endParaRPr lang="nl-BE"/>
          </a:p>
          <a:p>
            <a:pPr marL="623887" lvl="2" indent="0">
              <a:buNone/>
            </a:pPr>
            <a:endParaRPr lang="nl-BE"/>
          </a:p>
          <a:p>
            <a:pPr lvl="2"/>
            <a:endParaRPr lang="nl-BE"/>
          </a:p>
          <a:p>
            <a:pPr lvl="2"/>
            <a:endParaRPr lang="nl-BE"/>
          </a:p>
          <a:p>
            <a:pPr lvl="2"/>
            <a:endParaRPr lang="nl-BE"/>
          </a:p>
          <a:p>
            <a:pPr lvl="1"/>
            <a:endParaRPr lang="nl-BE"/>
          </a:p>
          <a:p>
            <a:endParaRPr lang="nl-BE"/>
          </a:p>
          <a:p>
            <a:endParaRPr lang="nl-BE"/>
          </a:p>
        </p:txBody>
      </p:sp>
      <p:sp>
        <p:nvSpPr>
          <p:cNvPr id="3" name="Titel 2">
            <a:extLst>
              <a:ext uri="{FF2B5EF4-FFF2-40B4-BE49-F238E27FC236}">
                <a16:creationId xmlns:a16="http://schemas.microsoft.com/office/drawing/2014/main" xmlns="" id="{57ACCAC6-9BB8-4C25-99A7-91C95AB932E9}"/>
              </a:ext>
            </a:extLst>
          </p:cNvPr>
          <p:cNvSpPr>
            <a:spLocks noGrp="1"/>
          </p:cNvSpPr>
          <p:nvPr>
            <p:ph type="title"/>
          </p:nvPr>
        </p:nvSpPr>
        <p:spPr/>
        <p:txBody>
          <a:bodyPr/>
          <a:lstStyle/>
          <a:p>
            <a:r>
              <a:rPr lang="nl-BE"/>
              <a:t>Toelichting DIVES systeem: rol van de opleidingsverantwoordelijke</a:t>
            </a:r>
          </a:p>
        </p:txBody>
      </p:sp>
      <p:pic>
        <p:nvPicPr>
          <p:cNvPr id="5" name="Afbeelding 4">
            <a:extLst>
              <a:ext uri="{FF2B5EF4-FFF2-40B4-BE49-F238E27FC236}">
                <a16:creationId xmlns:a16="http://schemas.microsoft.com/office/drawing/2014/main" xmlns="" id="{B65DF602-E74E-48B2-BCEE-3A2F669F69C0}"/>
              </a:ext>
            </a:extLst>
          </p:cNvPr>
          <p:cNvPicPr>
            <a:picLocks noChangeAspect="1"/>
          </p:cNvPicPr>
          <p:nvPr/>
        </p:nvPicPr>
        <p:blipFill rotWithShape="1">
          <a:blip r:embed="rId3"/>
          <a:srcRect b="48758"/>
          <a:stretch/>
        </p:blipFill>
        <p:spPr>
          <a:xfrm>
            <a:off x="7793333" y="1272573"/>
            <a:ext cx="4338075" cy="4107810"/>
          </a:xfrm>
          <a:prstGeom prst="rect">
            <a:avLst/>
          </a:prstGeom>
        </p:spPr>
      </p:pic>
    </p:spTree>
    <p:extLst>
      <p:ext uri="{BB962C8B-B14F-4D97-AF65-F5344CB8AC3E}">
        <p14:creationId xmlns:p14="http://schemas.microsoft.com/office/powerpoint/2010/main" val="544567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10" end="1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11" end="1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12" end="1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xEl>
                                              <p:pRg st="13" end="1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14" end="14"/>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xmlns="" id="{B8F77C8B-C100-44FB-BDE8-B47F690C7478}"/>
              </a:ext>
            </a:extLst>
          </p:cNvPr>
          <p:cNvSpPr>
            <a:spLocks noGrp="1"/>
          </p:cNvSpPr>
          <p:nvPr>
            <p:ph type="body" sz="quarter" idx="10"/>
          </p:nvPr>
        </p:nvSpPr>
        <p:spPr>
          <a:xfrm>
            <a:off x="462163" y="1080000"/>
            <a:ext cx="6339853" cy="4980576"/>
          </a:xfrm>
        </p:spPr>
        <p:txBody>
          <a:bodyPr>
            <a:normAutofit/>
          </a:bodyPr>
          <a:lstStyle/>
          <a:p>
            <a:endParaRPr lang="nl-BE"/>
          </a:p>
          <a:p>
            <a:pPr lvl="1"/>
            <a:endParaRPr lang="nl-BE"/>
          </a:p>
          <a:p>
            <a:pPr lvl="1"/>
            <a:endParaRPr lang="nl-BE"/>
          </a:p>
          <a:p>
            <a:endParaRPr lang="nl-BE"/>
          </a:p>
          <a:p>
            <a:endParaRPr lang="nl-BE"/>
          </a:p>
          <a:p>
            <a:pPr marL="623887" lvl="2" indent="0">
              <a:buNone/>
            </a:pPr>
            <a:endParaRPr lang="nl-BE"/>
          </a:p>
          <a:p>
            <a:pPr lvl="2"/>
            <a:endParaRPr lang="nl-BE"/>
          </a:p>
          <a:p>
            <a:pPr lvl="2"/>
            <a:endParaRPr lang="nl-BE"/>
          </a:p>
          <a:p>
            <a:pPr lvl="2"/>
            <a:endParaRPr lang="nl-BE"/>
          </a:p>
          <a:p>
            <a:pPr lvl="1"/>
            <a:endParaRPr lang="nl-BE"/>
          </a:p>
          <a:p>
            <a:endParaRPr lang="nl-BE"/>
          </a:p>
          <a:p>
            <a:endParaRPr lang="nl-BE"/>
          </a:p>
        </p:txBody>
      </p:sp>
      <p:sp>
        <p:nvSpPr>
          <p:cNvPr id="3" name="Titel 2">
            <a:extLst>
              <a:ext uri="{FF2B5EF4-FFF2-40B4-BE49-F238E27FC236}">
                <a16:creationId xmlns:a16="http://schemas.microsoft.com/office/drawing/2014/main" xmlns="" id="{57ACCAC6-9BB8-4C25-99A7-91C95AB932E9}"/>
              </a:ext>
            </a:extLst>
          </p:cNvPr>
          <p:cNvSpPr>
            <a:spLocks noGrp="1"/>
          </p:cNvSpPr>
          <p:nvPr>
            <p:ph type="title"/>
          </p:nvPr>
        </p:nvSpPr>
        <p:spPr/>
        <p:txBody>
          <a:bodyPr/>
          <a:lstStyle/>
          <a:p>
            <a:r>
              <a:rPr lang="nl-BE"/>
              <a:t>Toelichting DIVES systeem: rol van de opleidingsverantwoordelijke</a:t>
            </a:r>
          </a:p>
        </p:txBody>
      </p:sp>
      <p:pic>
        <p:nvPicPr>
          <p:cNvPr id="5" name="opleidingsverantwoordelijke">
            <a:hlinkClick r:id="" action="ppaction://media"/>
            <a:extLst>
              <a:ext uri="{FF2B5EF4-FFF2-40B4-BE49-F238E27FC236}">
                <a16:creationId xmlns:a16="http://schemas.microsoft.com/office/drawing/2014/main" xmlns="" id="{A4CF81AF-989C-458C-AFEB-96D1BDAA4EA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3508" y="779962"/>
            <a:ext cx="12347265" cy="6945740"/>
          </a:xfrm>
          <a:prstGeom prst="rect">
            <a:avLst/>
          </a:prstGeom>
        </p:spPr>
      </p:pic>
    </p:spTree>
    <p:extLst>
      <p:ext uri="{BB962C8B-B14F-4D97-AF65-F5344CB8AC3E}">
        <p14:creationId xmlns:p14="http://schemas.microsoft.com/office/powerpoint/2010/main" val="3659631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xmlns="" id="{00600B0F-C4D3-46A6-AA11-5566A9E21D02}"/>
              </a:ext>
            </a:extLst>
          </p:cNvPr>
          <p:cNvSpPr>
            <a:spLocks noGrp="1"/>
          </p:cNvSpPr>
          <p:nvPr>
            <p:ph type="body" sz="quarter" idx="10"/>
          </p:nvPr>
        </p:nvSpPr>
        <p:spPr/>
        <p:txBody>
          <a:bodyPr/>
          <a:lstStyle/>
          <a:p>
            <a:r>
              <a:rPr lang="nl-BE"/>
              <a:t>Alle brevetten: delegatie verdwijnt, bevoegdheden blijven behouden</a:t>
            </a:r>
          </a:p>
          <a:p>
            <a:endParaRPr lang="nl-BE"/>
          </a:p>
          <a:p>
            <a:r>
              <a:rPr lang="nl-BE"/>
              <a:t>1*D:</a:t>
            </a:r>
          </a:p>
          <a:p>
            <a:pPr lvl="1"/>
            <a:r>
              <a:rPr lang="nl-BE"/>
              <a:t>Vaardigheden dienen binnen 1</a:t>
            </a:r>
            <a:r>
              <a:rPr lang="nl-BE" baseline="30000"/>
              <a:t>ste</a:t>
            </a:r>
            <a:r>
              <a:rPr lang="nl-BE"/>
              <a:t> vijf duiken afgelegd (nu 10 duiken)</a:t>
            </a:r>
          </a:p>
          <a:p>
            <a:pPr lvl="1"/>
            <a:r>
              <a:rPr lang="nl-BE"/>
              <a:t>Equiperen en rechtopstaand dalen wordt vaardigheid</a:t>
            </a:r>
          </a:p>
          <a:p>
            <a:pPr lvl="1"/>
            <a:endParaRPr lang="nl-BE"/>
          </a:p>
          <a:p>
            <a:r>
              <a:rPr lang="nl-BE"/>
              <a:t>3*D: aantal duiken tussen 10-30m wordt afgeschaft</a:t>
            </a:r>
          </a:p>
          <a:p>
            <a:endParaRPr lang="nl-BE"/>
          </a:p>
          <a:p>
            <a:r>
              <a:rPr lang="nl-BE"/>
              <a:t>4*D/AI/1*I: verduidelijking in infomap verantwoordelijke niveau van instructeur per onderdeel</a:t>
            </a:r>
          </a:p>
          <a:p>
            <a:endParaRPr lang="nl-BE"/>
          </a:p>
          <a:p>
            <a:r>
              <a:rPr lang="nl-BE"/>
              <a:t>Verwijderen van hoofdstuk IDEAL en info over DIVES opnemen</a:t>
            </a:r>
          </a:p>
          <a:p>
            <a:pPr lvl="1"/>
            <a:endParaRPr lang="nl-BE"/>
          </a:p>
        </p:txBody>
      </p:sp>
      <p:sp>
        <p:nvSpPr>
          <p:cNvPr id="3" name="Titel 2">
            <a:extLst>
              <a:ext uri="{FF2B5EF4-FFF2-40B4-BE49-F238E27FC236}">
                <a16:creationId xmlns:a16="http://schemas.microsoft.com/office/drawing/2014/main" xmlns="" id="{FB986741-74CE-4CDE-BE0D-6D804CDE1534}"/>
              </a:ext>
            </a:extLst>
          </p:cNvPr>
          <p:cNvSpPr>
            <a:spLocks noGrp="1"/>
          </p:cNvSpPr>
          <p:nvPr>
            <p:ph type="title"/>
          </p:nvPr>
        </p:nvSpPr>
        <p:spPr/>
        <p:txBody>
          <a:bodyPr/>
          <a:lstStyle/>
          <a:p>
            <a:r>
              <a:rPr lang="nl-BE"/>
              <a:t>Impact op de huidige </a:t>
            </a:r>
            <a:r>
              <a:rPr lang="nl-BE" err="1"/>
              <a:t>infomap</a:t>
            </a:r>
            <a:endParaRPr lang="nl-BE"/>
          </a:p>
        </p:txBody>
      </p:sp>
    </p:spTree>
    <p:extLst>
      <p:ext uri="{BB962C8B-B14F-4D97-AF65-F5344CB8AC3E}">
        <p14:creationId xmlns:p14="http://schemas.microsoft.com/office/powerpoint/2010/main" val="75189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xmlns="" id="{158C6D60-A17A-43C8-AE73-4BBE6E85EF17}"/>
              </a:ext>
            </a:extLst>
          </p:cNvPr>
          <p:cNvSpPr>
            <a:spLocks noGrp="1"/>
          </p:cNvSpPr>
          <p:nvPr>
            <p:ph type="body" sz="quarter" idx="10"/>
          </p:nvPr>
        </p:nvSpPr>
        <p:spPr/>
        <p:txBody>
          <a:bodyPr/>
          <a:lstStyle/>
          <a:p>
            <a:r>
              <a:rPr lang="nl-BE"/>
              <a:t>Volgende instructiekaarten komen ter beschikking op de NELOS website onder DIVES tegen jaareinde</a:t>
            </a:r>
          </a:p>
          <a:p>
            <a:pPr lvl="1"/>
            <a:r>
              <a:rPr lang="nl-BE"/>
              <a:t>Loggen van een duik</a:t>
            </a:r>
          </a:p>
          <a:p>
            <a:pPr lvl="1"/>
            <a:r>
              <a:rPr lang="nl-BE"/>
              <a:t>Aanduiden van Coach</a:t>
            </a:r>
          </a:p>
          <a:p>
            <a:pPr lvl="1"/>
            <a:r>
              <a:rPr lang="nl-BE"/>
              <a:t>Toelichting brevetkaart</a:t>
            </a:r>
          </a:p>
          <a:p>
            <a:pPr lvl="1"/>
            <a:r>
              <a:rPr lang="nl-BE"/>
              <a:t>Valideren van een openwater proef of duikleiding</a:t>
            </a:r>
          </a:p>
          <a:p>
            <a:pPr lvl="1"/>
            <a:r>
              <a:rPr lang="nl-BE"/>
              <a:t>Valideren van een theorie of zwembad activiteit</a:t>
            </a:r>
          </a:p>
          <a:p>
            <a:pPr lvl="1"/>
            <a:r>
              <a:rPr lang="nl-BE"/>
              <a:t>Vrijstellingen geven als opleidingsverantwoordelijke</a:t>
            </a:r>
          </a:p>
          <a:p>
            <a:pPr lvl="1"/>
            <a:r>
              <a:rPr lang="nl-BE"/>
              <a:t>Tagging van duiken</a:t>
            </a:r>
          </a:p>
          <a:p>
            <a:pPr lvl="1"/>
            <a:r>
              <a:rPr lang="nl-BE"/>
              <a:t>Chat mogelijkheden</a:t>
            </a:r>
          </a:p>
          <a:p>
            <a:pPr lvl="1"/>
            <a:r>
              <a:rPr lang="nl-BE"/>
              <a:t>…</a:t>
            </a:r>
          </a:p>
          <a:p>
            <a:pPr lvl="1"/>
            <a:endParaRPr lang="nl-BE"/>
          </a:p>
          <a:p>
            <a:r>
              <a:rPr lang="nl-BE"/>
              <a:t>Demo’s uit deze training zullen ook beschikbaar gesteld worden op de NELOS website</a:t>
            </a:r>
          </a:p>
          <a:p>
            <a:pPr marL="357188" lvl="1" indent="0">
              <a:buNone/>
            </a:pPr>
            <a:endParaRPr lang="nl-BE"/>
          </a:p>
        </p:txBody>
      </p:sp>
      <p:sp>
        <p:nvSpPr>
          <p:cNvPr id="3" name="Titel 2">
            <a:extLst>
              <a:ext uri="{FF2B5EF4-FFF2-40B4-BE49-F238E27FC236}">
                <a16:creationId xmlns:a16="http://schemas.microsoft.com/office/drawing/2014/main" xmlns="" id="{53E44DC0-01D1-4C6F-A78B-504945F15215}"/>
              </a:ext>
            </a:extLst>
          </p:cNvPr>
          <p:cNvSpPr>
            <a:spLocks noGrp="1"/>
          </p:cNvSpPr>
          <p:nvPr>
            <p:ph type="title"/>
          </p:nvPr>
        </p:nvSpPr>
        <p:spPr/>
        <p:txBody>
          <a:bodyPr/>
          <a:lstStyle/>
          <a:p>
            <a:r>
              <a:rPr lang="nl-BE"/>
              <a:t>Instructiekaarten &amp; demo filmpjes</a:t>
            </a:r>
          </a:p>
        </p:txBody>
      </p:sp>
    </p:spTree>
    <p:extLst>
      <p:ext uri="{BB962C8B-B14F-4D97-AF65-F5344CB8AC3E}">
        <p14:creationId xmlns:p14="http://schemas.microsoft.com/office/powerpoint/2010/main" val="161132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xmlns="" id="{FD16E280-6226-401B-A845-8DA368839B3D}"/>
              </a:ext>
            </a:extLst>
          </p:cNvPr>
          <p:cNvPicPr>
            <a:picLocks noChangeAspect="1"/>
          </p:cNvPicPr>
          <p:nvPr/>
        </p:nvPicPr>
        <p:blipFill>
          <a:blip r:embed="rId2"/>
          <a:stretch>
            <a:fillRect/>
          </a:stretch>
        </p:blipFill>
        <p:spPr>
          <a:xfrm>
            <a:off x="294325" y="2170121"/>
            <a:ext cx="3218643" cy="3482205"/>
          </a:xfrm>
          <a:prstGeom prst="rect">
            <a:avLst/>
          </a:prstGeom>
        </p:spPr>
      </p:pic>
      <p:sp>
        <p:nvSpPr>
          <p:cNvPr id="8" name="Rechthoek 7">
            <a:extLst>
              <a:ext uri="{FF2B5EF4-FFF2-40B4-BE49-F238E27FC236}">
                <a16:creationId xmlns:a16="http://schemas.microsoft.com/office/drawing/2014/main" xmlns="" id="{AFEE413B-773B-4EEC-A5D8-04DC6E8EAC10}"/>
              </a:ext>
            </a:extLst>
          </p:cNvPr>
          <p:cNvSpPr/>
          <p:nvPr/>
        </p:nvSpPr>
        <p:spPr>
          <a:xfrm flipH="1">
            <a:off x="1507324" y="2704379"/>
            <a:ext cx="729734" cy="342533"/>
          </a:xfrm>
          <a:prstGeom prst="rect">
            <a:avLst/>
          </a:prstGeom>
        </p:spPr>
        <p:txBody>
          <a:bodyPr wrap="square">
            <a:spAutoFit/>
          </a:bodyPr>
          <a:lstStyle/>
          <a:p>
            <a:pPr>
              <a:lnSpc>
                <a:spcPct val="107000"/>
              </a:lnSpc>
              <a:spcAft>
                <a:spcPts val="598"/>
              </a:spcAft>
            </a:pPr>
            <a:r>
              <a:rPr lang="nl-BE" sz="1596">
                <a:latin typeface="Calibri" panose="020F0502020204030204" pitchFamily="34" charset="0"/>
                <a:ea typeface="Calibri" panose="020F0502020204030204" pitchFamily="34" charset="0"/>
                <a:cs typeface="Times New Roman" panose="02020603050405020304" pitchFamily="18" charset="0"/>
              </a:rPr>
              <a:t>.</a:t>
            </a:r>
            <a:r>
              <a:rPr lang="nl-BE" sz="1197">
                <a:latin typeface="Calibri" panose="020F0502020204030204" pitchFamily="34" charset="0"/>
                <a:ea typeface="Calibri" panose="020F0502020204030204" pitchFamily="34" charset="0"/>
                <a:cs typeface="Calibri" panose="020F0502020204030204" pitchFamily="34" charset="0"/>
              </a:rPr>
              <a:t>❶</a:t>
            </a:r>
            <a:endParaRPr lang="nl-BE" sz="1197">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hthoek 9">
            <a:extLst>
              <a:ext uri="{FF2B5EF4-FFF2-40B4-BE49-F238E27FC236}">
                <a16:creationId xmlns:a16="http://schemas.microsoft.com/office/drawing/2014/main" xmlns="" id="{041B9B9E-02E9-40D2-8AD8-37692A991964}"/>
              </a:ext>
            </a:extLst>
          </p:cNvPr>
          <p:cNvSpPr/>
          <p:nvPr/>
        </p:nvSpPr>
        <p:spPr>
          <a:xfrm>
            <a:off x="1557917" y="3216852"/>
            <a:ext cx="388835" cy="276278"/>
          </a:xfrm>
          <a:prstGeom prst="rect">
            <a:avLst/>
          </a:prstGeom>
        </p:spPr>
        <p:txBody>
          <a:bodyPr wrap="square">
            <a:spAutoFit/>
          </a:bodyPr>
          <a:lstStyle/>
          <a:p>
            <a:r>
              <a:rPr lang="nl-BE" sz="1197">
                <a:latin typeface="Calibri" panose="020F0502020204030204" pitchFamily="34" charset="0"/>
                <a:ea typeface="Calibri" panose="020F0502020204030204" pitchFamily="34" charset="0"/>
              </a:rPr>
              <a:t>❷</a:t>
            </a:r>
            <a:endParaRPr lang="nl-BE" sz="1197"/>
          </a:p>
        </p:txBody>
      </p:sp>
      <p:sp>
        <p:nvSpPr>
          <p:cNvPr id="13" name="Tijdelijke aanduiding voor tekst 12">
            <a:extLst>
              <a:ext uri="{FF2B5EF4-FFF2-40B4-BE49-F238E27FC236}">
                <a16:creationId xmlns:a16="http://schemas.microsoft.com/office/drawing/2014/main" xmlns="" id="{80786924-FB80-46CB-BB1D-4ED01AED2160}"/>
              </a:ext>
            </a:extLst>
          </p:cNvPr>
          <p:cNvSpPr>
            <a:spLocks noGrp="1"/>
          </p:cNvSpPr>
          <p:nvPr>
            <p:ph type="body" sz="quarter" idx="11"/>
          </p:nvPr>
        </p:nvSpPr>
        <p:spPr>
          <a:xfrm>
            <a:off x="3943599" y="771025"/>
            <a:ext cx="3842310" cy="5524904"/>
          </a:xfrm>
        </p:spPr>
        <p:txBody>
          <a:bodyPr vert="horz" lIns="91440" tIns="45720" rIns="91440" bIns="45720" rtlCol="0" anchor="t">
            <a:normAutofit fontScale="25000" lnSpcReduction="20000"/>
          </a:bodyPr>
          <a:lstStyle/>
          <a:p>
            <a:pPr marL="356870" indent="-356870"/>
            <a:endParaRPr lang="nl-BE" sz="3990">
              <a:latin typeface="Calibri" panose="020F0502020204030204" pitchFamily="34" charset="0"/>
              <a:ea typeface="Calibri" panose="020F0502020204030204" pitchFamily="34" charset="0"/>
              <a:cs typeface="Calibri" panose="020F0502020204030204" pitchFamily="34" charset="0"/>
            </a:endParaRPr>
          </a:p>
          <a:p>
            <a:pPr marL="356235" indent="-356235"/>
            <a:r>
              <a:rPr lang="nl-BE" sz="4750">
                <a:latin typeface="Calibri" panose="020F0502020204030204" pitchFamily="34" charset="0"/>
                <a:ea typeface="Calibri" panose="020F0502020204030204" pitchFamily="34" charset="0"/>
                <a:cs typeface="Calibri" panose="020F0502020204030204" pitchFamily="34" charset="0"/>
              </a:rPr>
              <a:t>Login op de NELOS website</a:t>
            </a:r>
          </a:p>
          <a:p>
            <a:pPr marL="356235" indent="-356235"/>
            <a:r>
              <a:rPr lang="nl-BE" sz="4750">
                <a:latin typeface="Calibri" panose="020F0502020204030204" pitchFamily="34" charset="0"/>
                <a:ea typeface="Calibri" panose="020F0502020204030204" pitchFamily="34" charset="0"/>
                <a:cs typeface="Calibri" panose="020F0502020204030204" pitchFamily="34" charset="0"/>
              </a:rPr>
              <a:t>Kies op de tijdlijn de knop maak nieuwe activiteit</a:t>
            </a:r>
          </a:p>
          <a:p>
            <a:pPr marL="356235" indent="-356235"/>
            <a:r>
              <a:rPr lang="nl-BE" sz="4750">
                <a:latin typeface="Calibri" panose="020F0502020204030204" pitchFamily="34" charset="0"/>
                <a:ea typeface="Calibri" panose="020F0502020204030204" pitchFamily="34" charset="0"/>
                <a:cs typeface="Calibri" panose="020F0502020204030204" pitchFamily="34" charset="0"/>
              </a:rPr>
              <a:t>Vul vervolgens in</a:t>
            </a:r>
          </a:p>
          <a:p>
            <a:pPr marL="356870" indent="-356870"/>
            <a:endParaRPr lang="nl-BE" sz="3990">
              <a:latin typeface="Calibri" panose="020F0502020204030204" pitchFamily="34" charset="0"/>
              <a:ea typeface="Calibri" panose="020F0502020204030204" pitchFamily="34" charset="0"/>
              <a:cs typeface="Calibri" panose="020F0502020204030204" pitchFamily="34" charset="0"/>
            </a:endParaRPr>
          </a:p>
          <a:p>
            <a:pPr marL="0" indent="0">
              <a:buNone/>
            </a:pPr>
            <a:r>
              <a:rPr lang="nl-BE" sz="3950">
                <a:latin typeface="Calibri" panose="020F0502020204030204" pitchFamily="34" charset="0"/>
                <a:ea typeface="Calibri" panose="020F0502020204030204" pitchFamily="34" charset="0"/>
                <a:cs typeface="Calibri" panose="020F0502020204030204" pitchFamily="34" charset="0"/>
              </a:rPr>
              <a:t>❶ Kies bij activiteit duik</a:t>
            </a:r>
          </a:p>
          <a:p>
            <a:pPr marL="356870" indent="-356870"/>
            <a:endParaRPr lang="nl-BE" sz="3990"/>
          </a:p>
          <a:p>
            <a:pPr marL="356870" indent="-356870"/>
            <a:endParaRPr lang="nl-BE" sz="3990"/>
          </a:p>
          <a:p>
            <a:pPr marL="356870" indent="-356870"/>
            <a:endParaRPr lang="nl-BE" sz="3990"/>
          </a:p>
          <a:p>
            <a:pPr marL="356870" indent="-356870"/>
            <a:endParaRPr lang="nl-BE" sz="3990"/>
          </a:p>
          <a:p>
            <a:pPr marL="356870" indent="-356870"/>
            <a:endParaRPr lang="nl-BE" sz="3990"/>
          </a:p>
          <a:p>
            <a:pPr marL="356870" indent="-356870"/>
            <a:endParaRPr lang="nl-BE" sz="3990">
              <a:latin typeface="Calibri" panose="020F0502020204030204" pitchFamily="34" charset="0"/>
              <a:ea typeface="Calibri" panose="020F0502020204030204" pitchFamily="34" charset="0"/>
              <a:cs typeface="Calibri"/>
            </a:endParaRPr>
          </a:p>
          <a:p>
            <a:pPr marL="356870" indent="-356870"/>
            <a:endParaRPr lang="nl-BE" sz="3990">
              <a:latin typeface="Calibri" panose="020F0502020204030204" pitchFamily="34" charset="0"/>
              <a:ea typeface="Calibri" panose="020F0502020204030204" pitchFamily="34" charset="0"/>
              <a:cs typeface="Calibri"/>
            </a:endParaRPr>
          </a:p>
          <a:p>
            <a:pPr marL="356870" indent="-356870"/>
            <a:endParaRPr lang="nl-BE" sz="3990">
              <a:latin typeface="Calibri" panose="020F0502020204030204" pitchFamily="34" charset="0"/>
              <a:ea typeface="Calibri" panose="020F0502020204030204" pitchFamily="34" charset="0"/>
              <a:cs typeface="Calibri"/>
            </a:endParaRPr>
          </a:p>
          <a:p>
            <a:pPr marL="0" indent="0">
              <a:buNone/>
              <a:tabLst>
                <a:tab pos="264424" algn="l"/>
              </a:tabLst>
            </a:pPr>
            <a:r>
              <a:rPr lang="nl-BE" sz="3950">
                <a:latin typeface="Calibri" panose="020F0502020204030204" pitchFamily="34" charset="0"/>
                <a:ea typeface="Calibri" panose="020F0502020204030204" pitchFamily="34" charset="0"/>
              </a:rPr>
              <a:t>❷ 	</a:t>
            </a:r>
            <a:r>
              <a:rPr lang="nl-BE" sz="3950"/>
              <a:t> Vul de relevante duikgegevens in:</a:t>
            </a:r>
          </a:p>
          <a:p>
            <a:pPr marL="0" indent="0">
              <a:buNone/>
              <a:tabLst>
                <a:tab pos="264424" algn="l"/>
              </a:tabLst>
            </a:pPr>
            <a:r>
              <a:rPr lang="nl-BE" sz="3950"/>
              <a:t>	- Diepte en duur</a:t>
            </a:r>
          </a:p>
          <a:p>
            <a:pPr marL="0" indent="0">
              <a:buNone/>
              <a:tabLst>
                <a:tab pos="264424" algn="l"/>
              </a:tabLst>
            </a:pPr>
            <a:r>
              <a:rPr lang="nl-BE" sz="3950"/>
              <a:t>	- Zicht en rating: (optioneel)</a:t>
            </a:r>
          </a:p>
          <a:p>
            <a:pPr marL="264160" indent="-264160">
              <a:tabLst>
                <a:tab pos="264424" algn="l"/>
              </a:tabLst>
            </a:pPr>
            <a:endParaRPr lang="nl-BE" sz="3990"/>
          </a:p>
          <a:p>
            <a:pPr marL="0" indent="0">
              <a:buNone/>
              <a:tabLst>
                <a:tab pos="264424" algn="l"/>
              </a:tabLst>
            </a:pPr>
            <a:r>
              <a:rPr lang="nl-BE" sz="3950">
                <a:latin typeface="Calibri" panose="020F0502020204030204" pitchFamily="34" charset="0"/>
                <a:ea typeface="Calibri" panose="020F0502020204030204" pitchFamily="34" charset="0"/>
              </a:rPr>
              <a:t>❸</a:t>
            </a:r>
            <a:r>
              <a:rPr lang="nl-BE" sz="3950"/>
              <a:t> 	Vul de locatie in het veld “Waar”</a:t>
            </a:r>
          </a:p>
          <a:p>
            <a:pPr marL="264160" indent="-264160">
              <a:tabLst>
                <a:tab pos="264424" algn="l"/>
              </a:tabLst>
            </a:pPr>
            <a:endParaRPr lang="nl-BE" sz="3990"/>
          </a:p>
          <a:p>
            <a:pPr marL="0" indent="0">
              <a:buNone/>
              <a:tabLst>
                <a:tab pos="264424" algn="l"/>
              </a:tabLst>
            </a:pPr>
            <a:r>
              <a:rPr lang="nl-BE" sz="3950"/>
              <a:t>Standaard verschijnen er een aantal duikplaatsen.  Vanaf dat je begint te typen wordt de selectie beperkt, vb. Wemeldinge.</a:t>
            </a:r>
          </a:p>
          <a:p>
            <a:pPr marL="356870" indent="-356870"/>
            <a:endParaRPr lang="nl-BE" sz="3990"/>
          </a:p>
          <a:p>
            <a:pPr marL="356870" indent="-356870"/>
            <a:endParaRPr lang="nl-BE" sz="3990"/>
          </a:p>
          <a:p>
            <a:pPr marL="356870" indent="-356870"/>
            <a:endParaRPr lang="nl-BE" sz="3990"/>
          </a:p>
          <a:p>
            <a:pPr marL="356870" indent="-356870"/>
            <a:endParaRPr lang="nl-BE" sz="3990"/>
          </a:p>
          <a:p>
            <a:pPr marL="356870" indent="-356870"/>
            <a:endParaRPr lang="nl-BE" sz="3990"/>
          </a:p>
          <a:p>
            <a:pPr marL="356870" indent="-356870"/>
            <a:endParaRPr lang="nl-BE" sz="3990"/>
          </a:p>
          <a:p>
            <a:pPr marL="356870" indent="-356870"/>
            <a:endParaRPr lang="nl-BE" sz="3990"/>
          </a:p>
          <a:p>
            <a:pPr marL="356870" indent="-356870"/>
            <a:endParaRPr lang="nl-BE" sz="3990"/>
          </a:p>
          <a:p>
            <a:pPr marL="356870" indent="-356870"/>
            <a:endParaRPr lang="nl-BE" sz="3990"/>
          </a:p>
          <a:p>
            <a:pPr marL="356870" indent="-356870"/>
            <a:endParaRPr lang="nl-BE" sz="3990"/>
          </a:p>
          <a:p>
            <a:pPr marL="356870" indent="-356870"/>
            <a:endParaRPr lang="nl-BE" sz="3990"/>
          </a:p>
          <a:p>
            <a:pPr marL="0" indent="0">
              <a:buNone/>
              <a:tabLst>
                <a:tab pos="264424" algn="l"/>
              </a:tabLst>
            </a:pPr>
            <a:r>
              <a:rPr lang="nl-BE" sz="3950"/>
              <a:t>. 	</a:t>
            </a:r>
          </a:p>
          <a:p>
            <a:pPr marL="356870" indent="-356870"/>
            <a:endParaRPr lang="nl-BE" sz="3990"/>
          </a:p>
          <a:p>
            <a:pPr marL="356870" indent="-356870"/>
            <a:endParaRPr lang="nl-BE"/>
          </a:p>
        </p:txBody>
      </p:sp>
      <p:sp>
        <p:nvSpPr>
          <p:cNvPr id="15" name="Titel 14">
            <a:extLst>
              <a:ext uri="{FF2B5EF4-FFF2-40B4-BE49-F238E27FC236}">
                <a16:creationId xmlns:a16="http://schemas.microsoft.com/office/drawing/2014/main" xmlns="" id="{09655F87-75FE-46C5-B73E-E0F44DD3D0E3}"/>
              </a:ext>
            </a:extLst>
          </p:cNvPr>
          <p:cNvSpPr>
            <a:spLocks noGrp="1"/>
          </p:cNvSpPr>
          <p:nvPr>
            <p:ph type="title"/>
          </p:nvPr>
        </p:nvSpPr>
        <p:spPr/>
        <p:txBody>
          <a:bodyPr/>
          <a:lstStyle/>
          <a:p>
            <a:r>
              <a:rPr lang="nl-BE" err="1"/>
              <a:t>Proto-type</a:t>
            </a:r>
            <a:r>
              <a:rPr lang="nl-BE"/>
              <a:t> van instructie kaart</a:t>
            </a:r>
          </a:p>
        </p:txBody>
      </p:sp>
      <p:sp>
        <p:nvSpPr>
          <p:cNvPr id="24" name="Rechthoek 23">
            <a:extLst>
              <a:ext uri="{FF2B5EF4-FFF2-40B4-BE49-F238E27FC236}">
                <a16:creationId xmlns:a16="http://schemas.microsoft.com/office/drawing/2014/main" xmlns="" id="{735108E9-8F7F-4977-B6C3-307CED03EF29}"/>
              </a:ext>
            </a:extLst>
          </p:cNvPr>
          <p:cNvSpPr/>
          <p:nvPr/>
        </p:nvSpPr>
        <p:spPr>
          <a:xfrm>
            <a:off x="1312906" y="3533477"/>
            <a:ext cx="388835" cy="276278"/>
          </a:xfrm>
          <a:prstGeom prst="rect">
            <a:avLst/>
          </a:prstGeom>
        </p:spPr>
        <p:txBody>
          <a:bodyPr wrap="none">
            <a:spAutoFit/>
          </a:bodyPr>
          <a:lstStyle/>
          <a:p>
            <a:r>
              <a:rPr lang="nl-BE" sz="1197">
                <a:latin typeface="Calibri" panose="020F0502020204030204" pitchFamily="34" charset="0"/>
                <a:ea typeface="Calibri" panose="020F0502020204030204" pitchFamily="34" charset="0"/>
              </a:rPr>
              <a:t>❸</a:t>
            </a:r>
            <a:endParaRPr lang="nl-BE" sz="1197"/>
          </a:p>
        </p:txBody>
      </p:sp>
      <p:sp>
        <p:nvSpPr>
          <p:cNvPr id="27" name="Tijdelijke aanduiding voor tekst 12">
            <a:extLst>
              <a:ext uri="{FF2B5EF4-FFF2-40B4-BE49-F238E27FC236}">
                <a16:creationId xmlns:a16="http://schemas.microsoft.com/office/drawing/2014/main" xmlns="" id="{1678DA90-189E-4021-8BD9-2BFBDFF357AE}"/>
              </a:ext>
            </a:extLst>
          </p:cNvPr>
          <p:cNvSpPr txBox="1">
            <a:spLocks/>
          </p:cNvSpPr>
          <p:nvPr/>
        </p:nvSpPr>
        <p:spPr>
          <a:xfrm>
            <a:off x="7774094" y="934731"/>
            <a:ext cx="3622635" cy="4971076"/>
          </a:xfrm>
          <a:prstGeom prst="rect">
            <a:avLst/>
          </a:prstGeom>
        </p:spPr>
        <p:txBody>
          <a:bodyPr vert="horz" lIns="91202" tIns="45601" rIns="91202" bIns="45601" rtlCol="0" anchor="t">
            <a:normAutofit lnSpcReduction="10000"/>
          </a:bodyPr>
          <a:lstStyle>
            <a:lvl1pPr marL="0" indent="0" algn="l" rtl="0" eaLnBrk="1" fontAlgn="base" hangingPunct="1">
              <a:spcBef>
                <a:spcPct val="20000"/>
              </a:spcBef>
              <a:spcAft>
                <a:spcPct val="0"/>
              </a:spcAft>
              <a:buClr>
                <a:srgbClr val="0070C0"/>
              </a:buClr>
              <a:buSzPct val="100000"/>
              <a:buFont typeface="Wingdings" panose="05000000000000000000" pitchFamily="2" charset="2"/>
              <a:buNone/>
              <a:defRPr sz="1805">
                <a:solidFill>
                  <a:schemeClr val="tx1"/>
                </a:solidFill>
                <a:latin typeface="+mn-lt"/>
                <a:ea typeface="Arial" charset="0"/>
                <a:cs typeface="+mn-cs"/>
              </a:defRPr>
            </a:lvl1pPr>
            <a:lvl2pPr marL="358117" indent="0" algn="l" rtl="0" eaLnBrk="1" fontAlgn="base" hangingPunct="1">
              <a:spcBef>
                <a:spcPct val="20000"/>
              </a:spcBef>
              <a:spcAft>
                <a:spcPct val="0"/>
              </a:spcAft>
              <a:buClr>
                <a:srgbClr val="0070C0"/>
              </a:buClr>
              <a:buFont typeface="Wingdings" panose="05000000000000000000" pitchFamily="2" charset="2"/>
              <a:buNone/>
              <a:defRPr sz="1404">
                <a:solidFill>
                  <a:schemeClr val="tx1"/>
                </a:solidFill>
                <a:latin typeface="+mn-lt"/>
                <a:ea typeface="Arial" charset="0"/>
                <a:cs typeface="+mn-cs"/>
              </a:defRPr>
            </a:lvl2pPr>
            <a:lvl3pPr marL="630285" indent="0" algn="l" rtl="0" eaLnBrk="1" fontAlgn="base" hangingPunct="1">
              <a:spcBef>
                <a:spcPct val="20000"/>
              </a:spcBef>
              <a:spcAft>
                <a:spcPct val="0"/>
              </a:spcAft>
              <a:buClr>
                <a:srgbClr val="0070C0"/>
              </a:buClr>
              <a:buFont typeface="Courier New" panose="02070309020205020404" pitchFamily="49" charset="0"/>
              <a:buNone/>
              <a:defRPr sz="1404">
                <a:solidFill>
                  <a:schemeClr val="tx1"/>
                </a:solidFill>
                <a:latin typeface="+mn-lt"/>
                <a:ea typeface="Arial" charset="0"/>
                <a:cs typeface="+mn-cs"/>
              </a:defRPr>
            </a:lvl3pPr>
            <a:lvl4pPr marL="897678" indent="0" algn="l" rtl="0" eaLnBrk="1" fontAlgn="base" hangingPunct="1">
              <a:spcBef>
                <a:spcPct val="20000"/>
              </a:spcBef>
              <a:spcAft>
                <a:spcPct val="0"/>
              </a:spcAft>
              <a:buFont typeface="Arial" panose="020B0604020202020204" pitchFamily="34" charset="0"/>
              <a:buNone/>
              <a:defRPr sz="1404">
                <a:solidFill>
                  <a:schemeClr val="tx1"/>
                </a:solidFill>
                <a:latin typeface="+mn-lt"/>
                <a:ea typeface="Arial" charset="0"/>
                <a:cs typeface="+mn-cs"/>
              </a:defRPr>
            </a:lvl4pPr>
            <a:lvl5pPr marL="1165071" indent="0" algn="l" rtl="0" eaLnBrk="1" fontAlgn="base" hangingPunct="1">
              <a:spcBef>
                <a:spcPct val="20000"/>
              </a:spcBef>
              <a:spcAft>
                <a:spcPct val="0"/>
              </a:spcAft>
              <a:buFont typeface="Arial" panose="020B0604020202020204" pitchFamily="34" charset="0"/>
              <a:buNone/>
              <a:defRPr sz="1404">
                <a:solidFill>
                  <a:schemeClr val="tx1"/>
                </a:solidFill>
                <a:latin typeface="+mn-lt"/>
                <a:ea typeface="Arial" charset="0"/>
                <a:cs typeface="+mn-cs"/>
              </a:defRPr>
            </a:lvl5pPr>
            <a:lvl6pPr marL="2000523" indent="-181866" algn="l" rtl="0" eaLnBrk="1" fontAlgn="base" hangingPunct="1">
              <a:spcBef>
                <a:spcPct val="20000"/>
              </a:spcBef>
              <a:spcAft>
                <a:spcPct val="0"/>
              </a:spcAft>
              <a:buChar char="»"/>
              <a:defRPr sz="1591">
                <a:solidFill>
                  <a:schemeClr val="tx1"/>
                </a:solidFill>
                <a:latin typeface="+mn-lt"/>
                <a:cs typeface="+mn-cs"/>
              </a:defRPr>
            </a:lvl6pPr>
            <a:lvl7pPr marL="2364254" indent="-181866" algn="l" rtl="0" eaLnBrk="1" fontAlgn="base" hangingPunct="1">
              <a:spcBef>
                <a:spcPct val="20000"/>
              </a:spcBef>
              <a:spcAft>
                <a:spcPct val="0"/>
              </a:spcAft>
              <a:buChar char="»"/>
              <a:defRPr sz="1591">
                <a:solidFill>
                  <a:schemeClr val="tx1"/>
                </a:solidFill>
                <a:latin typeface="+mn-lt"/>
                <a:cs typeface="+mn-cs"/>
              </a:defRPr>
            </a:lvl7pPr>
            <a:lvl8pPr marL="2727986" indent="-181866" algn="l" rtl="0" eaLnBrk="1" fontAlgn="base" hangingPunct="1">
              <a:spcBef>
                <a:spcPct val="20000"/>
              </a:spcBef>
              <a:spcAft>
                <a:spcPct val="0"/>
              </a:spcAft>
              <a:buChar char="»"/>
              <a:defRPr sz="1591">
                <a:solidFill>
                  <a:schemeClr val="tx1"/>
                </a:solidFill>
                <a:latin typeface="+mn-lt"/>
                <a:cs typeface="+mn-cs"/>
              </a:defRPr>
            </a:lvl8pPr>
            <a:lvl9pPr marL="3091718" indent="-181866" algn="l" rtl="0" eaLnBrk="1" fontAlgn="base" hangingPunct="1">
              <a:spcBef>
                <a:spcPct val="20000"/>
              </a:spcBef>
              <a:spcAft>
                <a:spcPct val="0"/>
              </a:spcAft>
              <a:buChar char="»"/>
              <a:defRPr sz="1591">
                <a:solidFill>
                  <a:schemeClr val="tx1"/>
                </a:solidFill>
                <a:latin typeface="+mn-lt"/>
                <a:cs typeface="+mn-cs"/>
              </a:defRPr>
            </a:lvl9pPr>
          </a:lstStyle>
          <a:p>
            <a:pPr marL="264160" indent="-264160">
              <a:tabLst>
                <a:tab pos="264424" algn="l"/>
              </a:tabLst>
            </a:pPr>
            <a:r>
              <a:rPr lang="nl-BE" sz="1150"/>
              <a:t>❹. </a:t>
            </a:r>
            <a:r>
              <a:rPr lang="nl-BE" sz="1050"/>
              <a:t>	Selecteer buddy door te klikken op buddy's:</a:t>
            </a:r>
            <a:endParaRPr lang="nl-NL" sz="1050"/>
          </a:p>
          <a:p>
            <a:pPr marL="264160" indent="-264160">
              <a:tabLst>
                <a:tab pos="264424" algn="l"/>
              </a:tabLst>
            </a:pPr>
            <a:r>
              <a:rPr lang="nl-BE" sz="1050"/>
              <a:t>	- Standaard zijn de leden van de club te selecteren. </a:t>
            </a:r>
          </a:p>
          <a:p>
            <a:pPr marL="264160" indent="-264160">
              <a:tabLst>
                <a:tab pos="264424" algn="l"/>
              </a:tabLst>
            </a:pPr>
            <a:r>
              <a:rPr lang="nl-BE" sz="1050"/>
              <a:t>	- Om NELOS- leden buiten de club te selecteren:</a:t>
            </a:r>
          </a:p>
          <a:p>
            <a:pPr marL="264160" indent="-264160">
              <a:tabLst>
                <a:tab pos="264424" algn="l"/>
              </a:tabLst>
            </a:pPr>
            <a:r>
              <a:rPr lang="nl-BE" sz="1050"/>
              <a:t>	 	klik op clublid,</a:t>
            </a:r>
          </a:p>
          <a:p>
            <a:pPr marL="264160" indent="-264160">
              <a:tabLst>
                <a:tab pos="264424" algn="l"/>
              </a:tabLst>
            </a:pPr>
            <a:r>
              <a:rPr lang="nl-BE" sz="1050"/>
              <a:t>		het veld wordt wit gekleurd</a:t>
            </a:r>
          </a:p>
          <a:p>
            <a:pPr marL="264160" indent="-264160">
              <a:tabLst>
                <a:tab pos="264424" algn="l"/>
              </a:tabLst>
            </a:pPr>
            <a:r>
              <a:rPr lang="nl-BE" sz="1050"/>
              <a:t>	- Klik op </a:t>
            </a:r>
            <a:r>
              <a:rPr lang="nl-BE" sz="1050" b="1"/>
              <a:t>+</a:t>
            </a:r>
          </a:p>
          <a:p>
            <a:pPr marL="264160" indent="-264160">
              <a:tabLst>
                <a:tab pos="264424" algn="l"/>
              </a:tabLst>
            </a:pPr>
            <a:r>
              <a:rPr lang="nl-BE" sz="1050"/>
              <a:t>	- Het is voorlopig nog niet mogelijk om een buddy buiten NELOS te selecteren</a:t>
            </a:r>
          </a:p>
          <a:p>
            <a:pPr marL="264160" indent="-264160">
              <a:tabLst>
                <a:tab pos="264424" algn="l"/>
              </a:tabLst>
            </a:pPr>
            <a:endParaRPr lang="nl-BE" sz="1097"/>
          </a:p>
          <a:p>
            <a:pPr marL="264160" indent="-264160">
              <a:tabLst>
                <a:tab pos="264424" algn="l"/>
              </a:tabLst>
            </a:pPr>
            <a:r>
              <a:rPr lang="nl-BE" sz="1050"/>
              <a:t>❺ 	</a:t>
            </a:r>
            <a:r>
              <a:rPr lang="nl-BE" sz="1050" kern="0"/>
              <a:t>Voor tagging van boot, nitrox en voor niet standaardduikplaatsen klik op info</a:t>
            </a:r>
            <a:endParaRPr lang="nl-BE" sz="1097" kern="0"/>
          </a:p>
          <a:p>
            <a:pPr marL="357505" lvl="1"/>
            <a:endParaRPr lang="nl-BE" sz="1097" kern="0"/>
          </a:p>
          <a:p>
            <a:pPr marL="357505" lvl="1"/>
            <a:endParaRPr lang="nl-BE" sz="1097" kern="0"/>
          </a:p>
          <a:p>
            <a:pPr marL="357505" lvl="1"/>
            <a:endParaRPr lang="nl-BE" sz="1097" kern="0"/>
          </a:p>
          <a:p>
            <a:endParaRPr lang="nl-BE" sz="1097" kern="0"/>
          </a:p>
          <a:p>
            <a:endParaRPr lang="nl-BE" sz="1097" kern="0"/>
          </a:p>
          <a:p>
            <a:endParaRPr lang="nl-BE" sz="1097" kern="0"/>
          </a:p>
          <a:p>
            <a:endParaRPr lang="nl-BE" sz="1097" kern="0"/>
          </a:p>
          <a:p>
            <a:pPr marL="264160" indent="-264160">
              <a:tabLst>
                <a:tab pos="264424" algn="l"/>
              </a:tabLst>
            </a:pPr>
            <a:endParaRPr lang="nl-BE" sz="1097"/>
          </a:p>
          <a:p>
            <a:pPr marL="264160" indent="-264160">
              <a:tabLst>
                <a:tab pos="264424" algn="l"/>
              </a:tabLst>
            </a:pPr>
            <a:endParaRPr lang="nl-BE" sz="1097"/>
          </a:p>
          <a:p>
            <a:pPr marL="264160" indent="-264160">
              <a:tabLst>
                <a:tab pos="264424" algn="l"/>
              </a:tabLst>
            </a:pPr>
            <a:r>
              <a:rPr lang="nl-BE" sz="1050"/>
              <a:t>❻</a:t>
            </a:r>
            <a:r>
              <a:rPr lang="nl-BE" sz="1050" kern="0"/>
              <a:t> 	Klik op aanmaken.  De duik staat in uw en uw buddy zijn logboek ingeschreven</a:t>
            </a:r>
          </a:p>
          <a:p>
            <a:pPr marL="264160" indent="-264160">
              <a:tabLst>
                <a:tab pos="264424" algn="l"/>
              </a:tabLst>
            </a:pPr>
            <a:endParaRPr lang="nl-BE" sz="1097" kern="0"/>
          </a:p>
          <a:p>
            <a:pPr marL="264160" indent="-264160">
              <a:tabLst>
                <a:tab pos="264424" algn="l"/>
              </a:tabLst>
            </a:pPr>
            <a:endParaRPr lang="nl-BE" sz="1097" kern="0"/>
          </a:p>
          <a:p>
            <a:pPr marL="264160" indent="-264160">
              <a:tabLst>
                <a:tab pos="264424" algn="l"/>
              </a:tabLst>
            </a:pPr>
            <a:r>
              <a:rPr lang="nl-BE" sz="1050" kern="0"/>
              <a:t>Om een volgende duik in te brengen druk je op de rode balk “ingevulde gegevens verwijderen)</a:t>
            </a:r>
          </a:p>
          <a:p>
            <a:endParaRPr lang="nl-BE" sz="1097" kern="0"/>
          </a:p>
        </p:txBody>
      </p:sp>
      <p:sp>
        <p:nvSpPr>
          <p:cNvPr id="30" name="Rechthoek 29">
            <a:extLst>
              <a:ext uri="{FF2B5EF4-FFF2-40B4-BE49-F238E27FC236}">
                <a16:creationId xmlns:a16="http://schemas.microsoft.com/office/drawing/2014/main" xmlns="" id="{44620A55-423B-477C-A09E-AA2E0AED186B}"/>
              </a:ext>
            </a:extLst>
          </p:cNvPr>
          <p:cNvSpPr/>
          <p:nvPr/>
        </p:nvSpPr>
        <p:spPr>
          <a:xfrm>
            <a:off x="2297842" y="4493774"/>
            <a:ext cx="368051" cy="276278"/>
          </a:xfrm>
          <a:prstGeom prst="rect">
            <a:avLst/>
          </a:prstGeom>
        </p:spPr>
        <p:txBody>
          <a:bodyPr wrap="none">
            <a:spAutoFit/>
          </a:bodyPr>
          <a:lstStyle/>
          <a:p>
            <a:r>
              <a:rPr lang="nl-BE" sz="1197"/>
              <a:t>❹</a:t>
            </a:r>
          </a:p>
        </p:txBody>
      </p:sp>
      <p:sp>
        <p:nvSpPr>
          <p:cNvPr id="31" name="Rechthoek 30">
            <a:extLst>
              <a:ext uri="{FF2B5EF4-FFF2-40B4-BE49-F238E27FC236}">
                <a16:creationId xmlns:a16="http://schemas.microsoft.com/office/drawing/2014/main" xmlns="" id="{647EACB5-FA50-465F-8C3D-993A10A1DE72}"/>
              </a:ext>
            </a:extLst>
          </p:cNvPr>
          <p:cNvSpPr/>
          <p:nvPr/>
        </p:nvSpPr>
        <p:spPr>
          <a:xfrm>
            <a:off x="1312906" y="3879125"/>
            <a:ext cx="368051" cy="276278"/>
          </a:xfrm>
          <a:prstGeom prst="rect">
            <a:avLst/>
          </a:prstGeom>
        </p:spPr>
        <p:txBody>
          <a:bodyPr wrap="none">
            <a:spAutoFit/>
          </a:bodyPr>
          <a:lstStyle/>
          <a:p>
            <a:r>
              <a:rPr lang="nl-BE" sz="1197"/>
              <a:t>❺</a:t>
            </a:r>
          </a:p>
        </p:txBody>
      </p:sp>
      <p:sp>
        <p:nvSpPr>
          <p:cNvPr id="32" name="Rechthoek 31">
            <a:extLst>
              <a:ext uri="{FF2B5EF4-FFF2-40B4-BE49-F238E27FC236}">
                <a16:creationId xmlns:a16="http://schemas.microsoft.com/office/drawing/2014/main" xmlns="" id="{A83082BE-2952-43F9-BF08-216FB1167818}"/>
              </a:ext>
            </a:extLst>
          </p:cNvPr>
          <p:cNvSpPr/>
          <p:nvPr/>
        </p:nvSpPr>
        <p:spPr>
          <a:xfrm>
            <a:off x="3103331" y="4155403"/>
            <a:ext cx="425609" cy="337672"/>
          </a:xfrm>
          <a:prstGeom prst="rect">
            <a:avLst/>
          </a:prstGeom>
        </p:spPr>
        <p:txBody>
          <a:bodyPr wrap="none">
            <a:spAutoFit/>
          </a:bodyPr>
          <a:lstStyle/>
          <a:p>
            <a:r>
              <a:rPr lang="nl-BE" sz="1197"/>
              <a:t>❻</a:t>
            </a:r>
            <a:r>
              <a:rPr lang="nl-BE" sz="1596" kern="0"/>
              <a:t> </a:t>
            </a:r>
            <a:endParaRPr lang="nl-BE" sz="1596"/>
          </a:p>
        </p:txBody>
      </p:sp>
      <p:pic>
        <p:nvPicPr>
          <p:cNvPr id="2" name="Afbeelding 1">
            <a:extLst>
              <a:ext uri="{FF2B5EF4-FFF2-40B4-BE49-F238E27FC236}">
                <a16:creationId xmlns:a16="http://schemas.microsoft.com/office/drawing/2014/main" xmlns="" id="{EEFEA209-26BC-4F70-9DFD-57B0117490DD}"/>
              </a:ext>
            </a:extLst>
          </p:cNvPr>
          <p:cNvPicPr>
            <a:picLocks noChangeAspect="1"/>
          </p:cNvPicPr>
          <p:nvPr/>
        </p:nvPicPr>
        <p:blipFill>
          <a:blip r:embed="rId3"/>
          <a:stretch>
            <a:fillRect/>
          </a:stretch>
        </p:blipFill>
        <p:spPr>
          <a:xfrm>
            <a:off x="4215086" y="1878124"/>
            <a:ext cx="1482030" cy="997521"/>
          </a:xfrm>
          <a:prstGeom prst="rect">
            <a:avLst/>
          </a:prstGeom>
        </p:spPr>
      </p:pic>
      <p:pic>
        <p:nvPicPr>
          <p:cNvPr id="5" name="Afbeelding 4">
            <a:extLst>
              <a:ext uri="{FF2B5EF4-FFF2-40B4-BE49-F238E27FC236}">
                <a16:creationId xmlns:a16="http://schemas.microsoft.com/office/drawing/2014/main" xmlns="" id="{C23A962E-DBE1-46FB-B513-DDDC67FAADAA}"/>
              </a:ext>
            </a:extLst>
          </p:cNvPr>
          <p:cNvPicPr>
            <a:picLocks noChangeAspect="1"/>
          </p:cNvPicPr>
          <p:nvPr/>
        </p:nvPicPr>
        <p:blipFill>
          <a:blip r:embed="rId4"/>
          <a:stretch>
            <a:fillRect/>
          </a:stretch>
        </p:blipFill>
        <p:spPr>
          <a:xfrm>
            <a:off x="4294438" y="4476262"/>
            <a:ext cx="1873358" cy="1429545"/>
          </a:xfrm>
          <a:prstGeom prst="rect">
            <a:avLst/>
          </a:prstGeom>
        </p:spPr>
      </p:pic>
      <p:pic>
        <p:nvPicPr>
          <p:cNvPr id="6" name="Afbeelding 5">
            <a:extLst>
              <a:ext uri="{FF2B5EF4-FFF2-40B4-BE49-F238E27FC236}">
                <a16:creationId xmlns:a16="http://schemas.microsoft.com/office/drawing/2014/main" xmlns="" id="{5025EEB9-BE5E-460F-806A-E5E546BC37D4}"/>
              </a:ext>
            </a:extLst>
          </p:cNvPr>
          <p:cNvPicPr>
            <a:picLocks noChangeAspect="1"/>
          </p:cNvPicPr>
          <p:nvPr/>
        </p:nvPicPr>
        <p:blipFill>
          <a:blip r:embed="rId5"/>
          <a:stretch>
            <a:fillRect/>
          </a:stretch>
        </p:blipFill>
        <p:spPr>
          <a:xfrm>
            <a:off x="10386981" y="1538075"/>
            <a:ext cx="902519" cy="389508"/>
          </a:xfrm>
          <a:prstGeom prst="rect">
            <a:avLst/>
          </a:prstGeom>
        </p:spPr>
      </p:pic>
      <p:pic>
        <p:nvPicPr>
          <p:cNvPr id="4" name="Afbeelding 3">
            <a:extLst>
              <a:ext uri="{FF2B5EF4-FFF2-40B4-BE49-F238E27FC236}">
                <a16:creationId xmlns:a16="http://schemas.microsoft.com/office/drawing/2014/main" xmlns="" id="{96EA9A01-8437-4F1A-A0A9-15BE169499A7}"/>
              </a:ext>
            </a:extLst>
          </p:cNvPr>
          <p:cNvPicPr>
            <a:picLocks noChangeAspect="1"/>
          </p:cNvPicPr>
          <p:nvPr/>
        </p:nvPicPr>
        <p:blipFill>
          <a:blip r:embed="rId6"/>
          <a:stretch>
            <a:fillRect/>
          </a:stretch>
        </p:blipFill>
        <p:spPr>
          <a:xfrm>
            <a:off x="295074" y="973346"/>
            <a:ext cx="3021062" cy="1026021"/>
          </a:xfrm>
          <a:prstGeom prst="rect">
            <a:avLst/>
          </a:prstGeom>
        </p:spPr>
      </p:pic>
      <p:sp>
        <p:nvSpPr>
          <p:cNvPr id="7" name="Ovaal 6">
            <a:extLst>
              <a:ext uri="{FF2B5EF4-FFF2-40B4-BE49-F238E27FC236}">
                <a16:creationId xmlns:a16="http://schemas.microsoft.com/office/drawing/2014/main" xmlns="" id="{87129E77-88EF-4218-8C0A-11D49B36284B}"/>
              </a:ext>
            </a:extLst>
          </p:cNvPr>
          <p:cNvSpPr/>
          <p:nvPr/>
        </p:nvSpPr>
        <p:spPr bwMode="auto">
          <a:xfrm>
            <a:off x="2331138" y="1774670"/>
            <a:ext cx="984997" cy="301482"/>
          </a:xfrm>
          <a:prstGeom prst="ellipse">
            <a:avLst/>
          </a:prstGeom>
          <a:solidFill>
            <a:schemeClr val="lt1">
              <a:alpha val="0"/>
            </a:schemeClr>
          </a:solidFill>
          <a:ln>
            <a:solidFill>
              <a:srgbClr val="FF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nl-BE" sz="1596" err="1">
              <a:solidFill>
                <a:schemeClr val="tx1">
                  <a:lumMod val="65000"/>
                  <a:lumOff val="35000"/>
                </a:schemeClr>
              </a:solidFill>
              <a:latin typeface="Helvetica 35" pitchFamily="34" charset="0"/>
            </a:endParaRPr>
          </a:p>
        </p:txBody>
      </p:sp>
      <p:pic>
        <p:nvPicPr>
          <p:cNvPr id="9" name="Afbeelding 8">
            <a:extLst>
              <a:ext uri="{FF2B5EF4-FFF2-40B4-BE49-F238E27FC236}">
                <a16:creationId xmlns:a16="http://schemas.microsoft.com/office/drawing/2014/main" xmlns="" id="{E3A3ED1E-EDC2-4D26-AB49-595748E71549}"/>
              </a:ext>
            </a:extLst>
          </p:cNvPr>
          <p:cNvPicPr>
            <a:picLocks noChangeAspect="1"/>
          </p:cNvPicPr>
          <p:nvPr/>
        </p:nvPicPr>
        <p:blipFill>
          <a:blip r:embed="rId7"/>
          <a:stretch>
            <a:fillRect/>
          </a:stretch>
        </p:blipFill>
        <p:spPr>
          <a:xfrm>
            <a:off x="8018548" y="2931155"/>
            <a:ext cx="3133725" cy="1123950"/>
          </a:xfrm>
          <a:prstGeom prst="rect">
            <a:avLst/>
          </a:prstGeom>
        </p:spPr>
      </p:pic>
    </p:spTree>
    <p:extLst>
      <p:ext uri="{BB962C8B-B14F-4D97-AF65-F5344CB8AC3E}">
        <p14:creationId xmlns:p14="http://schemas.microsoft.com/office/powerpoint/2010/main" val="444455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xmlns="" id="{158C6D60-A17A-43C8-AE73-4BBE6E85EF17}"/>
              </a:ext>
            </a:extLst>
          </p:cNvPr>
          <p:cNvSpPr>
            <a:spLocks noGrp="1"/>
          </p:cNvSpPr>
          <p:nvPr>
            <p:ph type="body" sz="quarter" idx="10"/>
          </p:nvPr>
        </p:nvSpPr>
        <p:spPr/>
        <p:txBody>
          <a:bodyPr>
            <a:normAutofit/>
          </a:bodyPr>
          <a:lstStyle/>
          <a:p>
            <a:r>
              <a:rPr lang="nl-BE"/>
              <a:t>Overgangsperiode</a:t>
            </a:r>
          </a:p>
          <a:p>
            <a:pPr lvl="1"/>
            <a:r>
              <a:rPr lang="nl-BE"/>
              <a:t>AI/4*D inbrengen van reeds uitgevoerde openwaterproeven en duikleidingen: </a:t>
            </a:r>
          </a:p>
          <a:p>
            <a:pPr lvl="2"/>
            <a:r>
              <a:rPr lang="nl-BE"/>
              <a:t>Vrijstellingen door minimum 2*I</a:t>
            </a:r>
          </a:p>
          <a:p>
            <a:pPr lvl="1"/>
            <a:r>
              <a:rPr lang="nl-BE"/>
              <a:t>GND reeds uitgevoerde openwaterproeven</a:t>
            </a:r>
          </a:p>
          <a:p>
            <a:pPr lvl="2"/>
            <a:r>
              <a:rPr lang="nl-BE"/>
              <a:t>Vrijstellingen door NI</a:t>
            </a:r>
          </a:p>
          <a:p>
            <a:pPr lvl="1"/>
            <a:r>
              <a:rPr lang="nl-BE"/>
              <a:t>Clubs zonder 2*I/NI die deze functie kan opnemen</a:t>
            </a:r>
          </a:p>
          <a:p>
            <a:pPr lvl="2"/>
            <a:r>
              <a:rPr lang="nl-BE"/>
              <a:t>Opleidingsverantwoordelijke vragen via VOSSEN</a:t>
            </a:r>
          </a:p>
          <a:p>
            <a:pPr lvl="2"/>
            <a:r>
              <a:rPr lang="nl-BE"/>
              <a:t>Bevriende instructeur aanspreken</a:t>
            </a:r>
          </a:p>
          <a:p>
            <a:pPr lvl="2"/>
            <a:r>
              <a:rPr lang="nl-BE"/>
              <a:t>Secretaris dient deze persoon bij inschrijving in te brengen</a:t>
            </a:r>
          </a:p>
          <a:p>
            <a:pPr lvl="1"/>
            <a:r>
              <a:rPr lang="nl-BE"/>
              <a:t>k1*I die promoveren in 2019 moeten niet overgaan in dit systeem</a:t>
            </a:r>
          </a:p>
          <a:p>
            <a:pPr lvl="1"/>
            <a:r>
              <a:rPr lang="nl-BE"/>
              <a:t>k4* en </a:t>
            </a:r>
            <a:r>
              <a:rPr lang="nl-BE" err="1"/>
              <a:t>kAI</a:t>
            </a:r>
            <a:r>
              <a:rPr lang="nl-BE"/>
              <a:t> met gepland examen begin 2019: alle info moet voor jaareinde bij NELOS zijn</a:t>
            </a:r>
          </a:p>
          <a:p>
            <a:pPr marL="357188" lvl="1" indent="0">
              <a:buNone/>
            </a:pPr>
            <a:endParaRPr lang="nl-BE"/>
          </a:p>
          <a:p>
            <a:pPr lvl="2"/>
            <a:endParaRPr lang="nl-BE"/>
          </a:p>
          <a:p>
            <a:pPr marL="0" indent="0">
              <a:buNone/>
            </a:pPr>
            <a:endParaRPr lang="nl-BE"/>
          </a:p>
        </p:txBody>
      </p:sp>
      <p:sp>
        <p:nvSpPr>
          <p:cNvPr id="3" name="Titel 2">
            <a:extLst>
              <a:ext uri="{FF2B5EF4-FFF2-40B4-BE49-F238E27FC236}">
                <a16:creationId xmlns:a16="http://schemas.microsoft.com/office/drawing/2014/main" xmlns="" id="{53E44DC0-01D1-4C6F-A78B-504945F15215}"/>
              </a:ext>
            </a:extLst>
          </p:cNvPr>
          <p:cNvSpPr>
            <a:spLocks noGrp="1"/>
          </p:cNvSpPr>
          <p:nvPr>
            <p:ph type="title"/>
          </p:nvPr>
        </p:nvSpPr>
        <p:spPr>
          <a:xfrm>
            <a:off x="275549" y="263206"/>
            <a:ext cx="10770283" cy="428625"/>
          </a:xfrm>
        </p:spPr>
        <p:txBody>
          <a:bodyPr/>
          <a:lstStyle/>
          <a:p>
            <a:r>
              <a:rPr lang="nl-BE"/>
              <a:t>Overgangsmaatregelen</a:t>
            </a:r>
          </a:p>
        </p:txBody>
      </p:sp>
    </p:spTree>
    <p:extLst>
      <p:ext uri="{BB962C8B-B14F-4D97-AF65-F5344CB8AC3E}">
        <p14:creationId xmlns:p14="http://schemas.microsoft.com/office/powerpoint/2010/main" val="2169208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xmlns="" id="{2BD1CF06-D963-4109-BE97-C8FF3C7E644C}"/>
              </a:ext>
            </a:extLst>
          </p:cNvPr>
          <p:cNvSpPr>
            <a:spLocks noGrp="1"/>
          </p:cNvSpPr>
          <p:nvPr>
            <p:ph type="body" sz="quarter" idx="10"/>
          </p:nvPr>
        </p:nvSpPr>
        <p:spPr>
          <a:xfrm>
            <a:off x="534402" y="635848"/>
            <a:ext cx="11173411" cy="4869025"/>
          </a:xfrm>
        </p:spPr>
        <p:txBody>
          <a:bodyPr>
            <a:spAutoFit/>
          </a:bodyPr>
          <a:lstStyle/>
          <a:p>
            <a:r>
              <a:rPr lang="nl-BE" dirty="0"/>
              <a:t>Brevettenkaarten op papier verdwijnen voor de reguliere luchtduikopleidingen: </a:t>
            </a:r>
          </a:p>
          <a:p>
            <a:pPr lvl="1"/>
            <a:r>
              <a:rPr lang="nl-BE" dirty="0"/>
              <a:t>1*D – 2*D – 3*D – 4*D – AI en 1*I</a:t>
            </a:r>
          </a:p>
          <a:p>
            <a:pPr lvl="1"/>
            <a:r>
              <a:rPr lang="nl-BE" dirty="0"/>
              <a:t>BND, GND en NI</a:t>
            </a:r>
          </a:p>
          <a:p>
            <a:pPr lvl="1"/>
            <a:r>
              <a:rPr lang="nl-BE" dirty="0"/>
              <a:t>Bronzen, Zilveren en Gouden Dolfijn</a:t>
            </a:r>
          </a:p>
          <a:p>
            <a:r>
              <a:rPr lang="nl-BE" dirty="0" smtClean="0"/>
              <a:t>Inschrijving </a:t>
            </a:r>
            <a:r>
              <a:rPr lang="nl-BE" dirty="0"/>
              <a:t>en betaling voor een opleiding via clubsecretaris</a:t>
            </a:r>
          </a:p>
          <a:p>
            <a:pPr lvl="1"/>
            <a:r>
              <a:rPr lang="nl-BE" dirty="0"/>
              <a:t>Modulair inschrijven mogelijk voor 1*D – 3*D</a:t>
            </a:r>
          </a:p>
          <a:p>
            <a:pPr lvl="2"/>
            <a:r>
              <a:rPr lang="nl-BE" dirty="0"/>
              <a:t>Theorie &amp; zwembad</a:t>
            </a:r>
          </a:p>
          <a:p>
            <a:pPr lvl="2"/>
            <a:r>
              <a:rPr lang="nl-BE" dirty="0"/>
              <a:t>Openwaterproeven</a:t>
            </a:r>
          </a:p>
          <a:p>
            <a:pPr lvl="1"/>
            <a:r>
              <a:rPr lang="nl-BE" dirty="0"/>
              <a:t>Volledige opleiding voor de overige brevetten</a:t>
            </a:r>
          </a:p>
          <a:p>
            <a:r>
              <a:rPr lang="nl-BE" dirty="0" smtClean="0"/>
              <a:t>Digitale </a:t>
            </a:r>
            <a:r>
              <a:rPr lang="nl-BE" dirty="0"/>
              <a:t>brevetkaart komt </a:t>
            </a:r>
            <a:r>
              <a:rPr lang="nl-BE" dirty="0" smtClean="0"/>
              <a:t>(dag) na </a:t>
            </a:r>
            <a:r>
              <a:rPr lang="nl-BE" dirty="0"/>
              <a:t>inschrijving ter beschikking in het “DIVES” systeem</a:t>
            </a:r>
          </a:p>
          <a:p>
            <a:endParaRPr lang="nl-BE" dirty="0" smtClean="0"/>
          </a:p>
          <a:p>
            <a:r>
              <a:rPr lang="nl-BE" dirty="0" smtClean="0"/>
              <a:t>Duiken </a:t>
            </a:r>
            <a:r>
              <a:rPr lang="nl-BE" dirty="0"/>
              <a:t>6 tot 15 zijn geen opleidingselementen </a:t>
            </a:r>
            <a:r>
              <a:rPr lang="nl-BE" dirty="0" smtClean="0"/>
              <a:t>meer (maar voorwaarden blijven)</a:t>
            </a:r>
          </a:p>
          <a:p>
            <a:r>
              <a:rPr lang="nl-BE" dirty="0"/>
              <a:t>Gedelegeerde proeven mogen autonoom worden afgenomen</a:t>
            </a:r>
            <a:endParaRPr lang="nl-BE" dirty="0" smtClean="0"/>
          </a:p>
          <a:p>
            <a:r>
              <a:rPr lang="nl-BE" dirty="0" smtClean="0"/>
              <a:t>De </a:t>
            </a:r>
            <a:r>
              <a:rPr lang="nl-BE" dirty="0"/>
              <a:t>Infomap 2019 zal niet gedrukt </a:t>
            </a:r>
            <a:r>
              <a:rPr lang="nl-BE" dirty="0" smtClean="0"/>
              <a:t>worden</a:t>
            </a:r>
          </a:p>
        </p:txBody>
      </p:sp>
      <p:sp>
        <p:nvSpPr>
          <p:cNvPr id="3" name="Titel 2">
            <a:extLst>
              <a:ext uri="{FF2B5EF4-FFF2-40B4-BE49-F238E27FC236}">
                <a16:creationId xmlns:a16="http://schemas.microsoft.com/office/drawing/2014/main" xmlns="" id="{E9EC02D0-1612-457F-9518-58507D9B44A6}"/>
              </a:ext>
            </a:extLst>
          </p:cNvPr>
          <p:cNvSpPr>
            <a:spLocks noGrp="1"/>
          </p:cNvSpPr>
          <p:nvPr>
            <p:ph type="title"/>
          </p:nvPr>
        </p:nvSpPr>
        <p:spPr/>
        <p:txBody>
          <a:bodyPr/>
          <a:lstStyle/>
          <a:p>
            <a:r>
              <a:rPr lang="nl-BE"/>
              <a:t>Wat verandert er in 2019</a:t>
            </a:r>
          </a:p>
        </p:txBody>
      </p:sp>
    </p:spTree>
    <p:extLst>
      <p:ext uri="{BB962C8B-B14F-4D97-AF65-F5344CB8AC3E}">
        <p14:creationId xmlns:p14="http://schemas.microsoft.com/office/powerpoint/2010/main" val="415893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xmlns="" id="{158C6D60-A17A-43C8-AE73-4BBE6E85EF17}"/>
              </a:ext>
            </a:extLst>
          </p:cNvPr>
          <p:cNvSpPr>
            <a:spLocks noGrp="1"/>
          </p:cNvSpPr>
          <p:nvPr>
            <p:ph type="body" sz="quarter" idx="10"/>
          </p:nvPr>
        </p:nvSpPr>
        <p:spPr/>
        <p:txBody>
          <a:bodyPr>
            <a:normAutofit/>
          </a:bodyPr>
          <a:lstStyle/>
          <a:p>
            <a:r>
              <a:rPr lang="nl-BE" dirty="0"/>
              <a:t>Regionale Power users:</a:t>
            </a:r>
          </a:p>
          <a:p>
            <a:pPr lvl="1"/>
            <a:r>
              <a:rPr lang="nl-BE" dirty="0"/>
              <a:t>Krijgen intensieve training in december</a:t>
            </a:r>
          </a:p>
          <a:p>
            <a:pPr lvl="1"/>
            <a:r>
              <a:rPr lang="nl-BE" dirty="0"/>
              <a:t>Eerste aanspreekpunt voor vragen en bijkomende training in de regio</a:t>
            </a:r>
          </a:p>
          <a:p>
            <a:pPr lvl="1"/>
            <a:r>
              <a:rPr lang="nl-BE" dirty="0"/>
              <a:t>Te bereiken op het regionale e-mail adres: </a:t>
            </a:r>
            <a:r>
              <a:rPr lang="nl-BE" dirty="0">
                <a:hlinkClick r:id="rId3"/>
              </a:rPr>
              <a:t>dives-XVOS@nelos.be</a:t>
            </a:r>
            <a:r>
              <a:rPr lang="nl-BE" dirty="0"/>
              <a:t>	</a:t>
            </a:r>
          </a:p>
          <a:p>
            <a:pPr lvl="1"/>
            <a:r>
              <a:rPr lang="nl-BE" dirty="0"/>
              <a:t>Meer info volgt nog via NELOS-info</a:t>
            </a:r>
          </a:p>
          <a:p>
            <a:pPr lvl="1"/>
            <a:endParaRPr lang="nl-BE" dirty="0"/>
          </a:p>
          <a:p>
            <a:pPr marL="433388" indent="-342900"/>
            <a:r>
              <a:rPr lang="nl-BE" dirty="0"/>
              <a:t>Extra trainingsmomenten</a:t>
            </a:r>
          </a:p>
          <a:p>
            <a:pPr lvl="1"/>
            <a:r>
              <a:rPr lang="nl-BE" dirty="0"/>
              <a:t> Duikershuis met leden van het DIVES team:</a:t>
            </a:r>
          </a:p>
          <a:p>
            <a:pPr lvl="2">
              <a:spcAft>
                <a:spcPts val="0"/>
              </a:spcAft>
              <a:buFont typeface="Wingdings" panose="05000000000000000000" pitchFamily="2" charset="2"/>
              <a:buChar char="ü"/>
            </a:pPr>
            <a:r>
              <a:rPr lang="nl-BE" dirty="0">
                <a:latin typeface="Calibri" panose="020F0502020204030204" pitchFamily="34" charset="0"/>
                <a:ea typeface="Calibri" panose="020F0502020204030204" pitchFamily="34" charset="0"/>
                <a:cs typeface="Times New Roman" panose="02020603050405020304" pitchFamily="18" charset="0"/>
              </a:rPr>
              <a:t>Donderdag 24/1: 19u30 – 22u30</a:t>
            </a:r>
            <a:endParaRPr lang="nl-BE" dirty="0">
              <a:latin typeface="Calibri" panose="020F0502020204030204" pitchFamily="34" charset="0"/>
              <a:ea typeface="Calibri" panose="020F0502020204030204" pitchFamily="34" charset="0"/>
            </a:endParaRPr>
          </a:p>
          <a:p>
            <a:pPr lvl="2">
              <a:spcAft>
                <a:spcPts val="0"/>
              </a:spcAft>
              <a:buFont typeface="Wingdings" panose="05000000000000000000" pitchFamily="2" charset="2"/>
              <a:buChar char="ü"/>
            </a:pPr>
            <a:r>
              <a:rPr lang="nl-BE" dirty="0">
                <a:latin typeface="Calibri" panose="020F0502020204030204" pitchFamily="34" charset="0"/>
                <a:ea typeface="Calibri" panose="020F0502020204030204" pitchFamily="34" charset="0"/>
                <a:cs typeface="Times New Roman" panose="02020603050405020304" pitchFamily="18" charset="0"/>
              </a:rPr>
              <a:t>Dinsdag 19/2: 19u30 – 22u30</a:t>
            </a:r>
            <a:endParaRPr lang="nl-BE" dirty="0">
              <a:latin typeface="Calibri" panose="020F0502020204030204" pitchFamily="34" charset="0"/>
              <a:ea typeface="Calibri" panose="020F0502020204030204" pitchFamily="34" charset="0"/>
            </a:endParaRPr>
          </a:p>
          <a:p>
            <a:pPr lvl="2">
              <a:spcAft>
                <a:spcPts val="0"/>
              </a:spcAft>
              <a:buFont typeface="Wingdings" panose="05000000000000000000" pitchFamily="2" charset="2"/>
              <a:buChar char="ü"/>
            </a:pPr>
            <a:r>
              <a:rPr lang="nl-BE" dirty="0">
                <a:latin typeface="Calibri" panose="020F0502020204030204" pitchFamily="34" charset="0"/>
                <a:ea typeface="Calibri" panose="020F0502020204030204" pitchFamily="34" charset="0"/>
                <a:cs typeface="Times New Roman" panose="02020603050405020304" pitchFamily="18" charset="0"/>
              </a:rPr>
              <a:t>Zaterdag 9 maart: 10u00 – 14u00</a:t>
            </a:r>
          </a:p>
          <a:p>
            <a:pPr lvl="2">
              <a:spcAft>
                <a:spcPts val="0"/>
              </a:spcAft>
              <a:buFont typeface="Wingdings" panose="05000000000000000000" pitchFamily="2" charset="2"/>
              <a:buChar char="ü"/>
            </a:pPr>
            <a:r>
              <a:rPr lang="nl-BE" dirty="0">
                <a:latin typeface="Calibri" panose="020F0502020204030204" pitchFamily="34" charset="0"/>
                <a:ea typeface="Calibri" panose="020F0502020204030204" pitchFamily="34" charset="0"/>
                <a:cs typeface="Times New Roman" panose="02020603050405020304" pitchFamily="18" charset="0"/>
              </a:rPr>
              <a:t>Donderdag 4 april: 19u30 – 22u30</a:t>
            </a:r>
          </a:p>
          <a:p>
            <a:pPr lvl="1">
              <a:spcAft>
                <a:spcPts val="0"/>
              </a:spcAft>
            </a:pPr>
            <a:r>
              <a:rPr lang="nl-BE" dirty="0">
                <a:latin typeface="Calibri" panose="020F0502020204030204" pitchFamily="34" charset="0"/>
                <a:ea typeface="Calibri" panose="020F0502020204030204" pitchFamily="34" charset="0"/>
                <a:cs typeface="Times New Roman" panose="02020603050405020304" pitchFamily="18" charset="0"/>
              </a:rPr>
              <a:t>Mogelijkheid om te oefenen op de testomgeving met dummy kandidaten en vragen te stellen</a:t>
            </a:r>
          </a:p>
          <a:p>
            <a:pPr lvl="1">
              <a:spcAft>
                <a:spcPts val="0"/>
              </a:spcAft>
            </a:pPr>
            <a:r>
              <a:rPr lang="nl-BE" dirty="0">
                <a:latin typeface="Calibri" panose="020F0502020204030204" pitchFamily="34" charset="0"/>
                <a:ea typeface="Calibri" panose="020F0502020204030204" pitchFamily="34" charset="0"/>
                <a:cs typeface="Times New Roman" panose="02020603050405020304" pitchFamily="18" charset="0"/>
              </a:rPr>
              <a:t>Inschrijven verplicht: info hierover 2</a:t>
            </a:r>
            <a:r>
              <a:rPr lang="nl-BE" baseline="30000" dirty="0">
                <a:latin typeface="Calibri" panose="020F0502020204030204" pitchFamily="34" charset="0"/>
                <a:ea typeface="Calibri" panose="020F0502020204030204" pitchFamily="34" charset="0"/>
                <a:cs typeface="Times New Roman" panose="02020603050405020304" pitchFamily="18" charset="0"/>
              </a:rPr>
              <a:t>de</a:t>
            </a:r>
            <a:r>
              <a:rPr lang="nl-BE" dirty="0">
                <a:latin typeface="Calibri" panose="020F0502020204030204" pitchFamily="34" charset="0"/>
                <a:ea typeface="Calibri" panose="020F0502020204030204" pitchFamily="34" charset="0"/>
                <a:cs typeface="Times New Roman" panose="02020603050405020304" pitchFamily="18" charset="0"/>
              </a:rPr>
              <a:t> helft november</a:t>
            </a:r>
            <a:endParaRPr lang="nl-BE" dirty="0">
              <a:latin typeface="Calibri" panose="020F0502020204030204" pitchFamily="34" charset="0"/>
              <a:ea typeface="Calibri" panose="020F0502020204030204" pitchFamily="34" charset="0"/>
            </a:endParaRPr>
          </a:p>
          <a:p>
            <a:pPr lvl="2"/>
            <a:endParaRPr lang="nl-BE" dirty="0"/>
          </a:p>
          <a:p>
            <a:pPr marL="0" indent="0">
              <a:buNone/>
            </a:pPr>
            <a:endParaRPr lang="nl-BE" dirty="0"/>
          </a:p>
        </p:txBody>
      </p:sp>
      <p:sp>
        <p:nvSpPr>
          <p:cNvPr id="3" name="Titel 2">
            <a:extLst>
              <a:ext uri="{FF2B5EF4-FFF2-40B4-BE49-F238E27FC236}">
                <a16:creationId xmlns:a16="http://schemas.microsoft.com/office/drawing/2014/main" xmlns="" id="{53E44DC0-01D1-4C6F-A78B-504945F15215}"/>
              </a:ext>
            </a:extLst>
          </p:cNvPr>
          <p:cNvSpPr>
            <a:spLocks noGrp="1"/>
          </p:cNvSpPr>
          <p:nvPr>
            <p:ph type="title"/>
          </p:nvPr>
        </p:nvSpPr>
        <p:spPr>
          <a:xfrm>
            <a:off x="275549" y="263206"/>
            <a:ext cx="10770283" cy="428625"/>
          </a:xfrm>
        </p:spPr>
        <p:txBody>
          <a:bodyPr/>
          <a:lstStyle/>
          <a:p>
            <a:r>
              <a:rPr lang="nl-BE"/>
              <a:t>Overgangsmaatregelen (vervolg)</a:t>
            </a:r>
          </a:p>
        </p:txBody>
      </p:sp>
    </p:spTree>
    <p:extLst>
      <p:ext uri="{BB962C8B-B14F-4D97-AF65-F5344CB8AC3E}">
        <p14:creationId xmlns:p14="http://schemas.microsoft.com/office/powerpoint/2010/main" val="1389008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xmlns="" id="{158C6D60-A17A-43C8-AE73-4BBE6E85EF17}"/>
              </a:ext>
            </a:extLst>
          </p:cNvPr>
          <p:cNvSpPr>
            <a:spLocks noGrp="1"/>
          </p:cNvSpPr>
          <p:nvPr>
            <p:ph type="body" sz="quarter" idx="10"/>
          </p:nvPr>
        </p:nvSpPr>
        <p:spPr>
          <a:xfrm>
            <a:off x="462164" y="1080000"/>
            <a:ext cx="6326564" cy="4980576"/>
          </a:xfrm>
        </p:spPr>
        <p:txBody>
          <a:bodyPr/>
          <a:lstStyle/>
          <a:p>
            <a:r>
              <a:rPr lang="nl-BE"/>
              <a:t>Om bestaande duikvoorwaarden af te tekenen zijn er twee mogelijkheden</a:t>
            </a:r>
          </a:p>
          <a:p>
            <a:pPr lvl="1"/>
            <a:r>
              <a:rPr lang="nl-BE"/>
              <a:t>Via opleidingsverantwoordelijke: vrijstelling</a:t>
            </a:r>
          </a:p>
          <a:p>
            <a:pPr lvl="1"/>
            <a:r>
              <a:rPr lang="nl-BE"/>
              <a:t>Via initialisatie bij start van het systeem</a:t>
            </a:r>
          </a:p>
          <a:p>
            <a:pPr lvl="1"/>
            <a:endParaRPr lang="nl-BE"/>
          </a:p>
          <a:p>
            <a:pPr lvl="1"/>
            <a:endParaRPr lang="nl-BE"/>
          </a:p>
          <a:p>
            <a:pPr lvl="1"/>
            <a:endParaRPr lang="nl-BE"/>
          </a:p>
          <a:p>
            <a:r>
              <a:rPr lang="nl-BE"/>
              <a:t>Initialisatie:</a:t>
            </a:r>
          </a:p>
          <a:p>
            <a:pPr lvl="1"/>
            <a:r>
              <a:rPr lang="nl-BE"/>
              <a:t>Bedoeling is enkel duiken uitgevoerd voor 1 januari 2019 over te zetten</a:t>
            </a:r>
          </a:p>
          <a:p>
            <a:pPr lvl="2"/>
            <a:r>
              <a:rPr lang="nl-BE"/>
              <a:t>Aantal duiken en duikuren</a:t>
            </a:r>
          </a:p>
          <a:p>
            <a:pPr lvl="2"/>
            <a:r>
              <a:rPr lang="nl-BE"/>
              <a:t>Type van duiken indien relevant voor nog te halen brevetten</a:t>
            </a:r>
          </a:p>
          <a:p>
            <a:pPr lvl="1"/>
            <a:r>
              <a:rPr lang="nl-BE"/>
              <a:t>Vanaf 2019 best elke duik inbrengen zodat statistieken correct blijven</a:t>
            </a:r>
          </a:p>
          <a:p>
            <a:pPr marL="357188" lvl="1" indent="0">
              <a:buNone/>
            </a:pPr>
            <a:endParaRPr lang="nl-BE"/>
          </a:p>
          <a:p>
            <a:pPr lvl="1"/>
            <a:endParaRPr lang="nl-BE"/>
          </a:p>
          <a:p>
            <a:pPr marL="0" indent="0">
              <a:buNone/>
            </a:pPr>
            <a:endParaRPr lang="nl-BE"/>
          </a:p>
        </p:txBody>
      </p:sp>
      <p:sp>
        <p:nvSpPr>
          <p:cNvPr id="3" name="Titel 2">
            <a:extLst>
              <a:ext uri="{FF2B5EF4-FFF2-40B4-BE49-F238E27FC236}">
                <a16:creationId xmlns:a16="http://schemas.microsoft.com/office/drawing/2014/main" xmlns="" id="{53E44DC0-01D1-4C6F-A78B-504945F15215}"/>
              </a:ext>
            </a:extLst>
          </p:cNvPr>
          <p:cNvSpPr>
            <a:spLocks noGrp="1"/>
          </p:cNvSpPr>
          <p:nvPr>
            <p:ph type="title"/>
          </p:nvPr>
        </p:nvSpPr>
        <p:spPr>
          <a:xfrm>
            <a:off x="275549" y="263206"/>
            <a:ext cx="10770283" cy="428625"/>
          </a:xfrm>
        </p:spPr>
        <p:txBody>
          <a:bodyPr/>
          <a:lstStyle/>
          <a:p>
            <a:r>
              <a:rPr lang="nl-BE"/>
              <a:t>Overgangsmaatregelen (vervolg)</a:t>
            </a:r>
          </a:p>
        </p:txBody>
      </p:sp>
      <p:pic>
        <p:nvPicPr>
          <p:cNvPr id="4" name="Afbeelding 3">
            <a:extLst>
              <a:ext uri="{FF2B5EF4-FFF2-40B4-BE49-F238E27FC236}">
                <a16:creationId xmlns:a16="http://schemas.microsoft.com/office/drawing/2014/main" xmlns="" id="{7B283481-B470-4B67-A83E-5558BAAB4532}"/>
              </a:ext>
            </a:extLst>
          </p:cNvPr>
          <p:cNvPicPr>
            <a:picLocks noChangeAspect="1"/>
          </p:cNvPicPr>
          <p:nvPr/>
        </p:nvPicPr>
        <p:blipFill>
          <a:blip r:embed="rId3"/>
          <a:stretch>
            <a:fillRect/>
          </a:stretch>
        </p:blipFill>
        <p:spPr>
          <a:xfrm>
            <a:off x="7056783" y="646745"/>
            <a:ext cx="4073560" cy="5659648"/>
          </a:xfrm>
          <a:prstGeom prst="rect">
            <a:avLst/>
          </a:prstGeom>
        </p:spPr>
      </p:pic>
      <p:pic>
        <p:nvPicPr>
          <p:cNvPr id="5" name="Afbeelding 4">
            <a:extLst>
              <a:ext uri="{FF2B5EF4-FFF2-40B4-BE49-F238E27FC236}">
                <a16:creationId xmlns:a16="http://schemas.microsoft.com/office/drawing/2014/main" xmlns="" id="{9AD4DF88-FF0F-4C5A-8FE9-E0A5E0E34B85}"/>
              </a:ext>
            </a:extLst>
          </p:cNvPr>
          <p:cNvPicPr>
            <a:picLocks noChangeAspect="1"/>
          </p:cNvPicPr>
          <p:nvPr/>
        </p:nvPicPr>
        <p:blipFill>
          <a:blip r:embed="rId4"/>
          <a:stretch>
            <a:fillRect/>
          </a:stretch>
        </p:blipFill>
        <p:spPr>
          <a:xfrm>
            <a:off x="1331564" y="2534443"/>
            <a:ext cx="2895600" cy="885825"/>
          </a:xfrm>
          <a:prstGeom prst="rect">
            <a:avLst/>
          </a:prstGeom>
        </p:spPr>
      </p:pic>
    </p:spTree>
    <p:extLst>
      <p:ext uri="{BB962C8B-B14F-4D97-AF65-F5344CB8AC3E}">
        <p14:creationId xmlns:p14="http://schemas.microsoft.com/office/powerpoint/2010/main" val="1237904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57ACCAC6-9BB8-4C25-99A7-91C95AB932E9}"/>
              </a:ext>
            </a:extLst>
          </p:cNvPr>
          <p:cNvSpPr>
            <a:spLocks noGrp="1"/>
          </p:cNvSpPr>
          <p:nvPr>
            <p:ph type="title"/>
          </p:nvPr>
        </p:nvSpPr>
        <p:spPr/>
        <p:txBody>
          <a:bodyPr/>
          <a:lstStyle/>
          <a:p>
            <a:r>
              <a:rPr lang="nl-BE"/>
              <a:t>Toelichting DIVES systeem</a:t>
            </a:r>
          </a:p>
        </p:txBody>
      </p:sp>
      <p:sp>
        <p:nvSpPr>
          <p:cNvPr id="2" name="Tijdelijke aanduiding voor tekst 1">
            <a:extLst>
              <a:ext uri="{FF2B5EF4-FFF2-40B4-BE49-F238E27FC236}">
                <a16:creationId xmlns:a16="http://schemas.microsoft.com/office/drawing/2014/main" xmlns="" id="{B8F77C8B-C100-44FB-BDE8-B47F690C7478}"/>
              </a:ext>
            </a:extLst>
          </p:cNvPr>
          <p:cNvSpPr>
            <a:spLocks noGrp="1"/>
          </p:cNvSpPr>
          <p:nvPr>
            <p:ph type="body" sz="quarter" idx="10"/>
          </p:nvPr>
        </p:nvSpPr>
        <p:spPr>
          <a:xfrm>
            <a:off x="462162" y="1146412"/>
            <a:ext cx="4830274" cy="4925326"/>
          </a:xfrm>
        </p:spPr>
        <p:txBody>
          <a:bodyPr vert="horz" lIns="91440" tIns="45720" rIns="91440" bIns="45720" rtlCol="0" anchor="t">
            <a:noAutofit/>
          </a:bodyPr>
          <a:lstStyle/>
          <a:p>
            <a:pPr marL="356870" indent="-356870"/>
            <a:r>
              <a:rPr lang="nl-BE" dirty="0"/>
              <a:t>DIVES = </a:t>
            </a:r>
            <a:r>
              <a:rPr lang="nl-BE" u="sng" dirty="0">
                <a:solidFill>
                  <a:srgbClr val="00B0F0"/>
                </a:solidFill>
                <a:uFill>
                  <a:solidFill>
                    <a:srgbClr val="00B0F0"/>
                  </a:solidFill>
                </a:uFill>
              </a:rPr>
              <a:t>Di</a:t>
            </a:r>
            <a:r>
              <a:rPr lang="nl-BE" dirty="0"/>
              <a:t>gitaal </a:t>
            </a:r>
            <a:r>
              <a:rPr lang="nl-BE" u="sng" dirty="0">
                <a:solidFill>
                  <a:srgbClr val="00B0F0"/>
                </a:solidFill>
                <a:uFill>
                  <a:solidFill>
                    <a:srgbClr val="00B0F0"/>
                  </a:solidFill>
                </a:uFill>
              </a:rPr>
              <a:t>Ve</a:t>
            </a:r>
            <a:r>
              <a:rPr lang="nl-BE" dirty="0"/>
              <a:t>rificatie </a:t>
            </a:r>
            <a:r>
              <a:rPr lang="nl-BE" u="sng" dirty="0">
                <a:solidFill>
                  <a:srgbClr val="00B0F0"/>
                </a:solidFill>
                <a:uFill>
                  <a:solidFill>
                    <a:srgbClr val="00B0F0"/>
                  </a:solidFill>
                </a:uFill>
              </a:rPr>
              <a:t>S</a:t>
            </a:r>
            <a:r>
              <a:rPr lang="nl-BE" dirty="0"/>
              <a:t>ysteem</a:t>
            </a:r>
            <a:endParaRPr lang="en-US" dirty="0"/>
          </a:p>
          <a:p>
            <a:pPr marL="356870" indent="-356870"/>
            <a:endParaRPr lang="nl-BE" dirty="0"/>
          </a:p>
          <a:p>
            <a:pPr marL="356870" indent="-356870"/>
            <a:r>
              <a:rPr lang="nl-BE" dirty="0"/>
              <a:t>Toegankelijk via de NELOS website </a:t>
            </a:r>
          </a:p>
          <a:p>
            <a:pPr marL="356870" indent="-356870"/>
            <a:r>
              <a:rPr lang="nl-BE" sz="1600" dirty="0"/>
              <a:t>Zowel op PC, tablet als mobiel </a:t>
            </a:r>
          </a:p>
          <a:p>
            <a:pPr marL="623570" lvl="1"/>
            <a:endParaRPr lang="nl-BE" sz="1600" dirty="0"/>
          </a:p>
          <a:p>
            <a:pPr marL="0" indent="0">
              <a:buNone/>
            </a:pPr>
            <a:r>
              <a:rPr lang="nl-BE" b="1" u="sng" dirty="0">
                <a:solidFill>
                  <a:srgbClr val="FF0000"/>
                </a:solidFill>
              </a:rPr>
              <a:t>NELOS STATUS op 31/10</a:t>
            </a:r>
          </a:p>
          <a:p>
            <a:pPr marL="0" indent="0">
              <a:buNone/>
            </a:pPr>
            <a:endParaRPr lang="nl-BE" b="1" u="sng" dirty="0">
              <a:solidFill>
                <a:srgbClr val="FF0000"/>
              </a:solidFill>
            </a:endParaRPr>
          </a:p>
          <a:p>
            <a:pPr marL="356870"/>
            <a:r>
              <a:rPr lang="nl-BE" sz="1600" b="1" dirty="0">
                <a:solidFill>
                  <a:srgbClr val="FF0000"/>
                </a:solidFill>
              </a:rPr>
              <a:t>9461 leden </a:t>
            </a:r>
          </a:p>
          <a:p>
            <a:pPr marL="356870"/>
            <a:r>
              <a:rPr lang="nl-BE" sz="1600" b="1" dirty="0">
                <a:solidFill>
                  <a:srgbClr val="FF0000"/>
                </a:solidFill>
              </a:rPr>
              <a:t>7708 met e-mail in ledenadministratie</a:t>
            </a:r>
          </a:p>
          <a:p>
            <a:pPr marL="356870"/>
            <a:r>
              <a:rPr lang="nl-BE" sz="1600" b="1" dirty="0">
                <a:solidFill>
                  <a:srgbClr val="FF0000"/>
                </a:solidFill>
              </a:rPr>
              <a:t>3867 ooit ingelogd </a:t>
            </a:r>
          </a:p>
          <a:p>
            <a:pPr marL="356870"/>
            <a:r>
              <a:rPr lang="nl-BE" sz="1600" b="1" dirty="0">
                <a:solidFill>
                  <a:srgbClr val="FF0000"/>
                </a:solidFill>
              </a:rPr>
              <a:t>814 met GDPR (ingelogd sinds 1okt</a:t>
            </a:r>
          </a:p>
          <a:p>
            <a:pPr marL="0" indent="0">
              <a:buNone/>
            </a:pPr>
            <a:endParaRPr lang="nl-BE" sz="2200" dirty="0"/>
          </a:p>
          <a:p>
            <a:pPr marL="356870" lvl="1" indent="0">
              <a:buNone/>
            </a:pPr>
            <a:r>
              <a:rPr lang="nl-BE" sz="2000" dirty="0"/>
              <a:t> </a:t>
            </a:r>
          </a:p>
          <a:p>
            <a:pPr marL="0" indent="0">
              <a:buNone/>
            </a:pPr>
            <a:endParaRPr lang="nl-BE" dirty="0"/>
          </a:p>
          <a:p>
            <a:pPr marL="623570" lvl="1"/>
            <a:endParaRPr lang="nl-BE" dirty="0"/>
          </a:p>
          <a:p>
            <a:pPr marL="623570" lvl="1"/>
            <a:endParaRPr lang="nl-BE" dirty="0"/>
          </a:p>
          <a:p>
            <a:pPr marL="356870" indent="-356870"/>
            <a:endParaRPr lang="nl-BE" dirty="0"/>
          </a:p>
          <a:p>
            <a:pPr lvl="2" indent="-179070"/>
            <a:endParaRPr lang="nl-BE" dirty="0"/>
          </a:p>
          <a:p>
            <a:pPr marL="623570" lvl="1"/>
            <a:endParaRPr lang="nl-BE" dirty="0"/>
          </a:p>
          <a:p>
            <a:pPr marL="356870" indent="-356870"/>
            <a:endParaRPr lang="nl-BE" dirty="0"/>
          </a:p>
          <a:p>
            <a:pPr marL="356870" indent="-356870"/>
            <a:endParaRPr lang="nl-BE" dirty="0"/>
          </a:p>
        </p:txBody>
      </p:sp>
      <p:sp>
        <p:nvSpPr>
          <p:cNvPr id="12" name="Rechthoek 11">
            <a:extLst>
              <a:ext uri="{FF2B5EF4-FFF2-40B4-BE49-F238E27FC236}">
                <a16:creationId xmlns:a16="http://schemas.microsoft.com/office/drawing/2014/main" xmlns="" id="{78B1CF43-B111-4751-8C2B-27F587A9A6CF}"/>
              </a:ext>
            </a:extLst>
          </p:cNvPr>
          <p:cNvSpPr>
            <a:spLocks noChangeAspect="1"/>
          </p:cNvSpPr>
          <p:nvPr/>
        </p:nvSpPr>
        <p:spPr bwMode="auto">
          <a:xfrm>
            <a:off x="7737111" y="2608233"/>
            <a:ext cx="653143" cy="139959"/>
          </a:xfrm>
          <a:prstGeom prst="rect">
            <a:avLst/>
          </a:prstGeom>
          <a:solidFill>
            <a:schemeClr val="bg1"/>
          </a:solidFill>
          <a:ln w="3175"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endParaRPr lang="nl-BE" err="1">
              <a:solidFill>
                <a:schemeClr val="tx1">
                  <a:lumMod val="65000"/>
                  <a:lumOff val="35000"/>
                </a:schemeClr>
              </a:solidFill>
              <a:latin typeface="Helvetica 35" pitchFamily="34" charset="0"/>
            </a:endParaRPr>
          </a:p>
        </p:txBody>
      </p:sp>
      <p:sp>
        <p:nvSpPr>
          <p:cNvPr id="14" name="Rechthoek 13">
            <a:extLst>
              <a:ext uri="{FF2B5EF4-FFF2-40B4-BE49-F238E27FC236}">
                <a16:creationId xmlns:a16="http://schemas.microsoft.com/office/drawing/2014/main" xmlns="" id="{B47CB181-B7D6-498B-8214-EAEB529B25E1}"/>
              </a:ext>
            </a:extLst>
          </p:cNvPr>
          <p:cNvSpPr/>
          <p:nvPr/>
        </p:nvSpPr>
        <p:spPr bwMode="auto">
          <a:xfrm>
            <a:off x="7737111" y="3230466"/>
            <a:ext cx="917478" cy="139959"/>
          </a:xfrm>
          <a:prstGeom prst="rect">
            <a:avLst/>
          </a:prstGeom>
          <a:solidFill>
            <a:schemeClr val="bg1"/>
          </a:solidFill>
          <a:ln w="3175"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endParaRPr lang="nl-BE" err="1">
              <a:solidFill>
                <a:schemeClr val="tx1">
                  <a:lumMod val="65000"/>
                  <a:lumOff val="35000"/>
                </a:schemeClr>
              </a:solidFill>
              <a:latin typeface="Helvetica 35" pitchFamily="34" charset="0"/>
            </a:endParaRPr>
          </a:p>
        </p:txBody>
      </p:sp>
      <p:sp>
        <p:nvSpPr>
          <p:cNvPr id="15" name="Rechthoek 14">
            <a:extLst>
              <a:ext uri="{FF2B5EF4-FFF2-40B4-BE49-F238E27FC236}">
                <a16:creationId xmlns:a16="http://schemas.microsoft.com/office/drawing/2014/main" xmlns="" id="{8CD099EF-8653-4370-9318-516B914F0F06}"/>
              </a:ext>
            </a:extLst>
          </p:cNvPr>
          <p:cNvSpPr>
            <a:spLocks noChangeAspect="1"/>
          </p:cNvSpPr>
          <p:nvPr/>
        </p:nvSpPr>
        <p:spPr bwMode="auto">
          <a:xfrm>
            <a:off x="7656047" y="2896396"/>
            <a:ext cx="653143" cy="139959"/>
          </a:xfrm>
          <a:prstGeom prst="rect">
            <a:avLst/>
          </a:prstGeom>
          <a:solidFill>
            <a:schemeClr val="bg1"/>
          </a:solidFill>
          <a:ln w="3175"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endParaRPr lang="nl-BE" err="1">
              <a:solidFill>
                <a:schemeClr val="tx1">
                  <a:lumMod val="65000"/>
                  <a:lumOff val="35000"/>
                </a:schemeClr>
              </a:solidFill>
              <a:latin typeface="Helvetica 35" pitchFamily="34" charset="0"/>
            </a:endParaRPr>
          </a:p>
        </p:txBody>
      </p:sp>
      <p:sp>
        <p:nvSpPr>
          <p:cNvPr id="16" name="Rechthoek 15">
            <a:extLst>
              <a:ext uri="{FF2B5EF4-FFF2-40B4-BE49-F238E27FC236}">
                <a16:creationId xmlns:a16="http://schemas.microsoft.com/office/drawing/2014/main" xmlns="" id="{AD4BC2F5-A86D-4D06-930C-C111D35BCBDC}"/>
              </a:ext>
            </a:extLst>
          </p:cNvPr>
          <p:cNvSpPr>
            <a:spLocks noChangeAspect="1"/>
          </p:cNvSpPr>
          <p:nvPr/>
        </p:nvSpPr>
        <p:spPr bwMode="auto">
          <a:xfrm>
            <a:off x="5375664" y="2058984"/>
            <a:ext cx="653143" cy="168650"/>
          </a:xfrm>
          <a:prstGeom prst="rect">
            <a:avLst/>
          </a:prstGeom>
          <a:solidFill>
            <a:schemeClr val="bg1"/>
          </a:solidFill>
          <a:ln w="3175"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endParaRPr lang="nl-BE" err="1">
              <a:solidFill>
                <a:schemeClr val="tx1">
                  <a:lumMod val="65000"/>
                  <a:lumOff val="35000"/>
                </a:schemeClr>
              </a:solidFill>
              <a:latin typeface="Helvetica 35"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5664" y="1494892"/>
            <a:ext cx="6369580" cy="3471148"/>
          </a:xfrm>
          <a:prstGeom prst="rect">
            <a:avLst/>
          </a:prstGeom>
        </p:spPr>
      </p:pic>
    </p:spTree>
    <p:extLst>
      <p:ext uri="{BB962C8B-B14F-4D97-AF65-F5344CB8AC3E}">
        <p14:creationId xmlns:p14="http://schemas.microsoft.com/office/powerpoint/2010/main" val="3218455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xmlns="" id="{B8F77C8B-C100-44FB-BDE8-B47F690C7478}"/>
              </a:ext>
            </a:extLst>
          </p:cNvPr>
          <p:cNvSpPr>
            <a:spLocks noGrp="1"/>
          </p:cNvSpPr>
          <p:nvPr>
            <p:ph type="body" sz="quarter" idx="10"/>
          </p:nvPr>
        </p:nvSpPr>
        <p:spPr/>
        <p:txBody>
          <a:bodyPr>
            <a:normAutofit fontScale="92500" lnSpcReduction="20000"/>
          </a:bodyPr>
          <a:lstStyle/>
          <a:p>
            <a:r>
              <a:rPr lang="nl-BE"/>
              <a:t>Af te leggen brevet onderdelen waar een voorafgaande voorwaarde aan gekoppeld is, komen enkel zichtbaar indien hieraan voldaan is:</a:t>
            </a:r>
          </a:p>
          <a:p>
            <a:pPr lvl="1"/>
            <a:r>
              <a:rPr lang="nl-BE"/>
              <a:t>Proeven op 30m voor 3*D en 40m voor 4*D</a:t>
            </a:r>
          </a:p>
          <a:p>
            <a:pPr lvl="1"/>
            <a:r>
              <a:rPr lang="nl-BE"/>
              <a:t>Openwatermodule voor kandidaat 1*D enkel nadat zwembad &amp; theorie module afgewerkt is</a:t>
            </a:r>
          </a:p>
          <a:p>
            <a:pPr lvl="1"/>
            <a:r>
              <a:rPr lang="nl-BE"/>
              <a:t>Fysieke fitheidstest 1*I indien openwaterproeven voldaan zijn</a:t>
            </a:r>
          </a:p>
          <a:p>
            <a:pPr lvl="1"/>
            <a:r>
              <a:rPr lang="nl-BE"/>
              <a:t>…</a:t>
            </a:r>
          </a:p>
          <a:p>
            <a:pPr marL="357188" lvl="1" indent="0">
              <a:buNone/>
            </a:pPr>
            <a:endParaRPr lang="nl-BE"/>
          </a:p>
          <a:p>
            <a:r>
              <a:rPr lang="nl-BE"/>
              <a:t>Instructeur kan enkel items zien waarvoor hij bevoegd is:</a:t>
            </a:r>
          </a:p>
          <a:p>
            <a:pPr lvl="1"/>
            <a:r>
              <a:rPr lang="nl-BE"/>
              <a:t>1*I kan geen stijgproeven afnemen van kandidaat 4*D</a:t>
            </a:r>
          </a:p>
          <a:p>
            <a:pPr lvl="1"/>
            <a:r>
              <a:rPr lang="nl-BE"/>
              <a:t>AI kan geen CL3 of CL4 duikleiding afnemen</a:t>
            </a:r>
          </a:p>
          <a:p>
            <a:pPr lvl="1"/>
            <a:r>
              <a:rPr lang="nl-BE"/>
              <a:t>…</a:t>
            </a:r>
          </a:p>
          <a:p>
            <a:pPr lvl="1"/>
            <a:endParaRPr lang="nl-BE"/>
          </a:p>
          <a:p>
            <a:r>
              <a:rPr lang="nl-BE"/>
              <a:t>Communicatie over het al of niet slagen kan ingevoerd worden </a:t>
            </a:r>
          </a:p>
          <a:p>
            <a:pPr lvl="1"/>
            <a:r>
              <a:rPr lang="nl-BE"/>
              <a:t>Te raadplegen door elke instructeur die coach is van de kandidaat</a:t>
            </a:r>
          </a:p>
          <a:p>
            <a:pPr lvl="1"/>
            <a:endParaRPr lang="nl-BE"/>
          </a:p>
          <a:p>
            <a:pPr lvl="1"/>
            <a:endParaRPr lang="nl-BE"/>
          </a:p>
          <a:p>
            <a:r>
              <a:rPr lang="nl-BE"/>
              <a:t>Alles te raadplegen online op de duikplaats of rustig thuis</a:t>
            </a:r>
          </a:p>
          <a:p>
            <a:endParaRPr lang="nl-BE"/>
          </a:p>
          <a:p>
            <a:pPr marL="0" indent="0">
              <a:buNone/>
            </a:pPr>
            <a:endParaRPr lang="nl-BE"/>
          </a:p>
          <a:p>
            <a:pPr marL="90488" indent="0">
              <a:buNone/>
            </a:pPr>
            <a:endParaRPr lang="nl-BE"/>
          </a:p>
          <a:p>
            <a:pPr lvl="2"/>
            <a:endParaRPr lang="nl-BE"/>
          </a:p>
          <a:p>
            <a:pPr lvl="2"/>
            <a:endParaRPr lang="nl-BE"/>
          </a:p>
          <a:p>
            <a:pPr lvl="2"/>
            <a:endParaRPr lang="nl-BE"/>
          </a:p>
          <a:p>
            <a:pPr lvl="1"/>
            <a:endParaRPr lang="nl-BE"/>
          </a:p>
          <a:p>
            <a:endParaRPr lang="nl-BE"/>
          </a:p>
          <a:p>
            <a:endParaRPr lang="nl-BE"/>
          </a:p>
        </p:txBody>
      </p:sp>
      <p:sp>
        <p:nvSpPr>
          <p:cNvPr id="3" name="Titel 2">
            <a:extLst>
              <a:ext uri="{FF2B5EF4-FFF2-40B4-BE49-F238E27FC236}">
                <a16:creationId xmlns:a16="http://schemas.microsoft.com/office/drawing/2014/main" xmlns="" id="{57ACCAC6-9BB8-4C25-99A7-91C95AB932E9}"/>
              </a:ext>
            </a:extLst>
          </p:cNvPr>
          <p:cNvSpPr>
            <a:spLocks noGrp="1"/>
          </p:cNvSpPr>
          <p:nvPr>
            <p:ph type="title"/>
          </p:nvPr>
        </p:nvSpPr>
        <p:spPr/>
        <p:txBody>
          <a:bodyPr/>
          <a:lstStyle/>
          <a:p>
            <a:r>
              <a:rPr lang="nl-BE"/>
              <a:t>Toelichting DIVES systeem: vermindert het aantal fouten</a:t>
            </a:r>
          </a:p>
        </p:txBody>
      </p:sp>
      <p:pic>
        <p:nvPicPr>
          <p:cNvPr id="4" name="Afbeelding 3">
            <a:extLst>
              <a:ext uri="{FF2B5EF4-FFF2-40B4-BE49-F238E27FC236}">
                <a16:creationId xmlns:a16="http://schemas.microsoft.com/office/drawing/2014/main" xmlns="" id="{83B95CE2-2F23-4531-B6A5-F818AC29702F}"/>
              </a:ext>
            </a:extLst>
          </p:cNvPr>
          <p:cNvPicPr>
            <a:picLocks noChangeAspect="1"/>
          </p:cNvPicPr>
          <p:nvPr/>
        </p:nvPicPr>
        <p:blipFill>
          <a:blip r:embed="rId3"/>
          <a:stretch>
            <a:fillRect/>
          </a:stretch>
        </p:blipFill>
        <p:spPr>
          <a:xfrm>
            <a:off x="7986668" y="2346090"/>
            <a:ext cx="4082676" cy="3396787"/>
          </a:xfrm>
          <a:prstGeom prst="rect">
            <a:avLst/>
          </a:prstGeom>
        </p:spPr>
      </p:pic>
    </p:spTree>
    <p:extLst>
      <p:ext uri="{BB962C8B-B14F-4D97-AF65-F5344CB8AC3E}">
        <p14:creationId xmlns:p14="http://schemas.microsoft.com/office/powerpoint/2010/main" val="2171380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53E44DC0-01D1-4C6F-A78B-504945F15215}"/>
              </a:ext>
            </a:extLst>
          </p:cNvPr>
          <p:cNvSpPr>
            <a:spLocks noGrp="1"/>
          </p:cNvSpPr>
          <p:nvPr>
            <p:ph type="title"/>
          </p:nvPr>
        </p:nvSpPr>
        <p:spPr/>
        <p:txBody>
          <a:bodyPr/>
          <a:lstStyle/>
          <a:p>
            <a:r>
              <a:rPr lang="nl-BE"/>
              <a:t>Met dank aan het DIVES team</a:t>
            </a:r>
          </a:p>
        </p:txBody>
      </p:sp>
      <p:sp>
        <p:nvSpPr>
          <p:cNvPr id="4" name="Rechthoek 3">
            <a:extLst>
              <a:ext uri="{FF2B5EF4-FFF2-40B4-BE49-F238E27FC236}">
                <a16:creationId xmlns:a16="http://schemas.microsoft.com/office/drawing/2014/main" xmlns="" id="{4CAEA54C-D46E-480B-9C1D-155641E4E96C}"/>
              </a:ext>
            </a:extLst>
          </p:cNvPr>
          <p:cNvSpPr/>
          <p:nvPr/>
        </p:nvSpPr>
        <p:spPr>
          <a:xfrm>
            <a:off x="6020175" y="1175524"/>
            <a:ext cx="1838965" cy="923330"/>
          </a:xfrm>
          <a:prstGeom prst="rect">
            <a:avLst/>
          </a:prstGeom>
          <a:noFill/>
        </p:spPr>
        <p:txBody>
          <a:bodyPr wrap="none" lIns="91440" tIns="45720" rIns="91440" bIns="45720">
            <a:spAutoFit/>
          </a:bodyPr>
          <a:lstStyle/>
          <a:p>
            <a:pPr algn="ctr"/>
            <a:r>
              <a:rPr lang="nl-NL" sz="5400" b="1" cap="none" spc="0">
                <a:ln w="12700" cmpd="sng">
                  <a:solidFill>
                    <a:schemeClr val="accent4"/>
                  </a:solidFill>
                  <a:prstDash val="solid"/>
                </a:ln>
                <a:solidFill>
                  <a:srgbClr val="00B0F0"/>
                </a:solidFill>
                <a:effectLst/>
              </a:rPr>
              <a:t>Joris</a:t>
            </a:r>
          </a:p>
        </p:txBody>
      </p:sp>
      <p:sp>
        <p:nvSpPr>
          <p:cNvPr id="8" name="Rechthoek 7">
            <a:extLst>
              <a:ext uri="{FF2B5EF4-FFF2-40B4-BE49-F238E27FC236}">
                <a16:creationId xmlns:a16="http://schemas.microsoft.com/office/drawing/2014/main" xmlns="" id="{6581DF76-9FA6-4484-AED3-1AE1CABED069}"/>
              </a:ext>
            </a:extLst>
          </p:cNvPr>
          <p:cNvSpPr/>
          <p:nvPr/>
        </p:nvSpPr>
        <p:spPr>
          <a:xfrm>
            <a:off x="907802" y="1538236"/>
            <a:ext cx="2492990" cy="923330"/>
          </a:xfrm>
          <a:prstGeom prst="rect">
            <a:avLst/>
          </a:prstGeom>
          <a:noFill/>
        </p:spPr>
        <p:txBody>
          <a:bodyPr wrap="none" lIns="91440" tIns="45720" rIns="91440" bIns="45720">
            <a:spAutoFit/>
          </a:bodyPr>
          <a:lstStyle/>
          <a:p>
            <a:pPr algn="ctr"/>
            <a:r>
              <a:rPr lang="nl-NL" sz="5400" b="1" cap="none" spc="0">
                <a:ln w="12700" cmpd="sng">
                  <a:solidFill>
                    <a:schemeClr val="accent4"/>
                  </a:solidFill>
                  <a:prstDash val="solid"/>
                </a:ln>
                <a:solidFill>
                  <a:srgbClr val="00B0F0"/>
                </a:solidFill>
                <a:effectLst/>
              </a:rPr>
              <a:t>Herwig</a:t>
            </a:r>
          </a:p>
        </p:txBody>
      </p:sp>
      <p:sp>
        <p:nvSpPr>
          <p:cNvPr id="9" name="Rechthoek 8">
            <a:extLst>
              <a:ext uri="{FF2B5EF4-FFF2-40B4-BE49-F238E27FC236}">
                <a16:creationId xmlns:a16="http://schemas.microsoft.com/office/drawing/2014/main" xmlns="" id="{359463B6-F7C4-467F-A3C8-F9BC643BC46C}"/>
              </a:ext>
            </a:extLst>
          </p:cNvPr>
          <p:cNvSpPr/>
          <p:nvPr/>
        </p:nvSpPr>
        <p:spPr>
          <a:xfrm>
            <a:off x="2028171" y="3420269"/>
            <a:ext cx="1184940" cy="923330"/>
          </a:xfrm>
          <a:prstGeom prst="rect">
            <a:avLst/>
          </a:prstGeom>
          <a:noFill/>
        </p:spPr>
        <p:txBody>
          <a:bodyPr wrap="none" lIns="91440" tIns="45720" rIns="91440" bIns="45720">
            <a:spAutoFit/>
          </a:bodyPr>
          <a:lstStyle/>
          <a:p>
            <a:pPr algn="ctr"/>
            <a:r>
              <a:rPr lang="nl-NL" sz="5400" b="1" cap="none" spc="0">
                <a:ln w="12700" cmpd="sng">
                  <a:solidFill>
                    <a:schemeClr val="accent4"/>
                  </a:solidFill>
                  <a:prstDash val="solid"/>
                </a:ln>
                <a:solidFill>
                  <a:srgbClr val="00B0F0"/>
                </a:solidFill>
                <a:effectLst/>
              </a:rPr>
              <a:t>Ivo</a:t>
            </a:r>
          </a:p>
        </p:txBody>
      </p:sp>
      <p:sp>
        <p:nvSpPr>
          <p:cNvPr id="10" name="Rechthoek 9">
            <a:extLst>
              <a:ext uri="{FF2B5EF4-FFF2-40B4-BE49-F238E27FC236}">
                <a16:creationId xmlns:a16="http://schemas.microsoft.com/office/drawing/2014/main" xmlns="" id="{E26A3030-FFCD-4605-9D4A-ACB2CAC16288}"/>
              </a:ext>
            </a:extLst>
          </p:cNvPr>
          <p:cNvSpPr/>
          <p:nvPr/>
        </p:nvSpPr>
        <p:spPr>
          <a:xfrm>
            <a:off x="5409765" y="3090062"/>
            <a:ext cx="2646878" cy="923330"/>
          </a:xfrm>
          <a:prstGeom prst="rect">
            <a:avLst/>
          </a:prstGeom>
          <a:noFill/>
        </p:spPr>
        <p:txBody>
          <a:bodyPr wrap="none" lIns="91440" tIns="45720" rIns="91440" bIns="45720">
            <a:spAutoFit/>
          </a:bodyPr>
          <a:lstStyle/>
          <a:p>
            <a:pPr algn="ctr"/>
            <a:r>
              <a:rPr lang="nl-NL" sz="5400" b="1" cap="none" spc="0">
                <a:ln w="12700" cmpd="sng">
                  <a:solidFill>
                    <a:schemeClr val="accent4"/>
                  </a:solidFill>
                  <a:prstDash val="solid"/>
                </a:ln>
                <a:solidFill>
                  <a:srgbClr val="00B0F0"/>
                </a:solidFill>
                <a:effectLst/>
              </a:rPr>
              <a:t>Nicolas</a:t>
            </a:r>
          </a:p>
        </p:txBody>
      </p:sp>
      <p:sp>
        <p:nvSpPr>
          <p:cNvPr id="11" name="Rechthoek 10">
            <a:extLst>
              <a:ext uri="{FF2B5EF4-FFF2-40B4-BE49-F238E27FC236}">
                <a16:creationId xmlns:a16="http://schemas.microsoft.com/office/drawing/2014/main" xmlns="" id="{E0CB3268-F817-43D2-B1DD-0F28189023DC}"/>
              </a:ext>
            </a:extLst>
          </p:cNvPr>
          <p:cNvSpPr/>
          <p:nvPr/>
        </p:nvSpPr>
        <p:spPr>
          <a:xfrm>
            <a:off x="7825266" y="2300236"/>
            <a:ext cx="2108270" cy="923330"/>
          </a:xfrm>
          <a:prstGeom prst="rect">
            <a:avLst/>
          </a:prstGeom>
          <a:noFill/>
        </p:spPr>
        <p:txBody>
          <a:bodyPr wrap="none" lIns="91440" tIns="45720" rIns="91440" bIns="45720">
            <a:spAutoFit/>
          </a:bodyPr>
          <a:lstStyle/>
          <a:p>
            <a:pPr algn="ctr"/>
            <a:r>
              <a:rPr lang="nl-NL" sz="5400" b="1" cap="none" spc="0">
                <a:ln w="12700" cmpd="sng">
                  <a:solidFill>
                    <a:schemeClr val="accent4"/>
                  </a:solidFill>
                  <a:prstDash val="solid"/>
                </a:ln>
                <a:solidFill>
                  <a:srgbClr val="00B0F0"/>
                </a:solidFill>
                <a:effectLst/>
              </a:rPr>
              <a:t>Kathy</a:t>
            </a:r>
          </a:p>
        </p:txBody>
      </p:sp>
      <p:sp>
        <p:nvSpPr>
          <p:cNvPr id="12" name="Rechthoek 11">
            <a:extLst>
              <a:ext uri="{FF2B5EF4-FFF2-40B4-BE49-F238E27FC236}">
                <a16:creationId xmlns:a16="http://schemas.microsoft.com/office/drawing/2014/main" xmlns="" id="{F62C7672-AA83-4C29-B897-1DAEE7BBF47F}"/>
              </a:ext>
            </a:extLst>
          </p:cNvPr>
          <p:cNvSpPr/>
          <p:nvPr/>
        </p:nvSpPr>
        <p:spPr>
          <a:xfrm>
            <a:off x="7095590" y="4426289"/>
            <a:ext cx="3839513" cy="923330"/>
          </a:xfrm>
          <a:prstGeom prst="rect">
            <a:avLst/>
          </a:prstGeom>
          <a:noFill/>
        </p:spPr>
        <p:txBody>
          <a:bodyPr wrap="none" lIns="91440" tIns="45720" rIns="91440" bIns="45720">
            <a:spAutoFit/>
          </a:bodyPr>
          <a:lstStyle/>
          <a:p>
            <a:pPr algn="ctr"/>
            <a:r>
              <a:rPr lang="nl-NL" sz="5400" b="1" cap="none" spc="0">
                <a:ln w="12700" cmpd="sng">
                  <a:solidFill>
                    <a:schemeClr val="accent4"/>
                  </a:solidFill>
                  <a:prstDash val="solid"/>
                </a:ln>
                <a:solidFill>
                  <a:srgbClr val="00B0F0"/>
                </a:solidFill>
                <a:effectLst/>
              </a:rPr>
              <a:t>Christophe</a:t>
            </a:r>
          </a:p>
        </p:txBody>
      </p:sp>
      <p:sp>
        <p:nvSpPr>
          <p:cNvPr id="13" name="Rechthoek 12">
            <a:extLst>
              <a:ext uri="{FF2B5EF4-FFF2-40B4-BE49-F238E27FC236}">
                <a16:creationId xmlns:a16="http://schemas.microsoft.com/office/drawing/2014/main" xmlns="" id="{D11A7DBD-CC80-4A19-B82B-1E9CDBDE63EB}"/>
              </a:ext>
            </a:extLst>
          </p:cNvPr>
          <p:cNvSpPr/>
          <p:nvPr/>
        </p:nvSpPr>
        <p:spPr>
          <a:xfrm>
            <a:off x="2898891" y="4475057"/>
            <a:ext cx="2339102" cy="923330"/>
          </a:xfrm>
          <a:prstGeom prst="rect">
            <a:avLst/>
          </a:prstGeom>
          <a:noFill/>
        </p:spPr>
        <p:txBody>
          <a:bodyPr wrap="none" lIns="91440" tIns="45720" rIns="91440" bIns="45720">
            <a:spAutoFit/>
          </a:bodyPr>
          <a:lstStyle/>
          <a:p>
            <a:pPr algn="ctr"/>
            <a:r>
              <a:rPr lang="nl-NL" sz="5400" b="1" cap="none" spc="0">
                <a:ln w="12700" cmpd="sng">
                  <a:solidFill>
                    <a:schemeClr val="accent4"/>
                  </a:solidFill>
                  <a:prstDash val="solid"/>
                </a:ln>
                <a:solidFill>
                  <a:srgbClr val="00B0F0"/>
                </a:solidFill>
                <a:effectLst/>
              </a:rPr>
              <a:t>Olivier</a:t>
            </a:r>
          </a:p>
        </p:txBody>
      </p:sp>
      <p:sp>
        <p:nvSpPr>
          <p:cNvPr id="14" name="Rechthoek 13">
            <a:extLst>
              <a:ext uri="{FF2B5EF4-FFF2-40B4-BE49-F238E27FC236}">
                <a16:creationId xmlns:a16="http://schemas.microsoft.com/office/drawing/2014/main" xmlns="" id="{713F0BF9-AC3E-49D8-A32F-B92E4700CF51}"/>
              </a:ext>
            </a:extLst>
          </p:cNvPr>
          <p:cNvSpPr/>
          <p:nvPr/>
        </p:nvSpPr>
        <p:spPr>
          <a:xfrm>
            <a:off x="4586463" y="2164609"/>
            <a:ext cx="1762021" cy="923330"/>
          </a:xfrm>
          <a:prstGeom prst="rect">
            <a:avLst/>
          </a:prstGeom>
          <a:noFill/>
        </p:spPr>
        <p:txBody>
          <a:bodyPr wrap="none" lIns="91440" tIns="45720" rIns="91440" bIns="45720">
            <a:spAutoFit/>
          </a:bodyPr>
          <a:lstStyle/>
          <a:p>
            <a:pPr algn="ctr"/>
            <a:r>
              <a:rPr lang="nl-NL" sz="5400" b="1" cap="none" spc="0">
                <a:ln w="12700" cmpd="sng">
                  <a:solidFill>
                    <a:schemeClr val="accent4"/>
                  </a:solidFill>
                  <a:prstDash val="solid"/>
                </a:ln>
                <a:solidFill>
                  <a:srgbClr val="00B0F0"/>
                </a:solidFill>
                <a:effectLst/>
              </a:rPr>
              <a:t>Arne</a:t>
            </a:r>
          </a:p>
        </p:txBody>
      </p:sp>
      <p:sp>
        <p:nvSpPr>
          <p:cNvPr id="15" name="Rechthoek 14">
            <a:extLst>
              <a:ext uri="{FF2B5EF4-FFF2-40B4-BE49-F238E27FC236}">
                <a16:creationId xmlns:a16="http://schemas.microsoft.com/office/drawing/2014/main" xmlns="" id="{E69F7BAB-1DA5-41CD-995B-A3FD58793A9F}"/>
              </a:ext>
            </a:extLst>
          </p:cNvPr>
          <p:cNvSpPr/>
          <p:nvPr/>
        </p:nvSpPr>
        <p:spPr>
          <a:xfrm>
            <a:off x="5505946" y="4013392"/>
            <a:ext cx="1685077" cy="923330"/>
          </a:xfrm>
          <a:prstGeom prst="rect">
            <a:avLst/>
          </a:prstGeom>
          <a:noFill/>
        </p:spPr>
        <p:txBody>
          <a:bodyPr wrap="none" lIns="91440" tIns="45720" rIns="91440" bIns="45720">
            <a:spAutoFit/>
          </a:bodyPr>
          <a:lstStyle/>
          <a:p>
            <a:pPr algn="ctr"/>
            <a:r>
              <a:rPr lang="nl-NL" sz="5400" b="1" cap="none" spc="0">
                <a:ln w="12700" cmpd="sng">
                  <a:solidFill>
                    <a:schemeClr val="accent4"/>
                  </a:solidFill>
                  <a:prstDash val="solid"/>
                </a:ln>
                <a:solidFill>
                  <a:srgbClr val="00B0F0"/>
                </a:solidFill>
                <a:effectLst/>
              </a:rPr>
              <a:t>Rein</a:t>
            </a:r>
          </a:p>
        </p:txBody>
      </p:sp>
      <p:sp>
        <p:nvSpPr>
          <p:cNvPr id="16" name="Rechthoek 15">
            <a:extLst>
              <a:ext uri="{FF2B5EF4-FFF2-40B4-BE49-F238E27FC236}">
                <a16:creationId xmlns:a16="http://schemas.microsoft.com/office/drawing/2014/main" xmlns="" id="{3BCE1257-46C4-4B3B-B9A3-6D7FA8908B33}"/>
              </a:ext>
            </a:extLst>
          </p:cNvPr>
          <p:cNvSpPr/>
          <p:nvPr/>
        </p:nvSpPr>
        <p:spPr>
          <a:xfrm>
            <a:off x="9058904" y="1117811"/>
            <a:ext cx="2839240" cy="923330"/>
          </a:xfrm>
          <a:prstGeom prst="rect">
            <a:avLst/>
          </a:prstGeom>
          <a:noFill/>
        </p:spPr>
        <p:txBody>
          <a:bodyPr wrap="none" lIns="91440" tIns="45720" rIns="91440" bIns="45720">
            <a:spAutoFit/>
          </a:bodyPr>
          <a:lstStyle/>
          <a:p>
            <a:pPr algn="ctr"/>
            <a:r>
              <a:rPr lang="nl-NL" sz="5400" b="1" cap="none" spc="0">
                <a:ln w="12700" cmpd="sng">
                  <a:solidFill>
                    <a:schemeClr val="accent4"/>
                  </a:solidFill>
                  <a:prstDash val="solid"/>
                </a:ln>
                <a:solidFill>
                  <a:srgbClr val="00B0F0"/>
                </a:solidFill>
                <a:effectLst/>
              </a:rPr>
              <a:t>Maarten</a:t>
            </a:r>
          </a:p>
        </p:txBody>
      </p:sp>
      <p:sp>
        <p:nvSpPr>
          <p:cNvPr id="17" name="Rechthoek 16">
            <a:extLst>
              <a:ext uri="{FF2B5EF4-FFF2-40B4-BE49-F238E27FC236}">
                <a16:creationId xmlns:a16="http://schemas.microsoft.com/office/drawing/2014/main" xmlns="" id="{618E95AB-AD54-4BE9-B772-2B7D1DFFD23C}"/>
              </a:ext>
            </a:extLst>
          </p:cNvPr>
          <p:cNvSpPr/>
          <p:nvPr/>
        </p:nvSpPr>
        <p:spPr>
          <a:xfrm>
            <a:off x="2577489" y="2827146"/>
            <a:ext cx="1646605" cy="923330"/>
          </a:xfrm>
          <a:prstGeom prst="rect">
            <a:avLst/>
          </a:prstGeom>
          <a:noFill/>
        </p:spPr>
        <p:txBody>
          <a:bodyPr wrap="none" lIns="91440" tIns="45720" rIns="91440" bIns="45720">
            <a:spAutoFit/>
          </a:bodyPr>
          <a:lstStyle/>
          <a:p>
            <a:pPr algn="ctr"/>
            <a:r>
              <a:rPr lang="nl-NL" sz="5400" b="1" cap="none" spc="0">
                <a:ln w="12700" cmpd="sng">
                  <a:solidFill>
                    <a:schemeClr val="accent4"/>
                  </a:solidFill>
                  <a:prstDash val="solid"/>
                </a:ln>
                <a:solidFill>
                  <a:srgbClr val="00B0F0"/>
                </a:solidFill>
                <a:effectLst/>
              </a:rPr>
              <a:t>Paul</a:t>
            </a:r>
          </a:p>
        </p:txBody>
      </p:sp>
      <p:sp>
        <p:nvSpPr>
          <p:cNvPr id="18" name="Rechthoek 17">
            <a:extLst>
              <a:ext uri="{FF2B5EF4-FFF2-40B4-BE49-F238E27FC236}">
                <a16:creationId xmlns:a16="http://schemas.microsoft.com/office/drawing/2014/main" xmlns="" id="{1BA4C09A-8AE8-41C1-8D53-5CD32E84ECFE}"/>
              </a:ext>
            </a:extLst>
          </p:cNvPr>
          <p:cNvSpPr/>
          <p:nvPr/>
        </p:nvSpPr>
        <p:spPr>
          <a:xfrm>
            <a:off x="8956346" y="3502959"/>
            <a:ext cx="1954382" cy="923330"/>
          </a:xfrm>
          <a:prstGeom prst="rect">
            <a:avLst/>
          </a:prstGeom>
          <a:noFill/>
        </p:spPr>
        <p:txBody>
          <a:bodyPr wrap="none" lIns="91440" tIns="45720" rIns="91440" bIns="45720">
            <a:spAutoFit/>
          </a:bodyPr>
          <a:lstStyle/>
          <a:p>
            <a:pPr algn="ctr"/>
            <a:r>
              <a:rPr lang="nl-NL" sz="5400" b="1" cap="none" spc="0">
                <a:ln w="12700" cmpd="sng">
                  <a:solidFill>
                    <a:schemeClr val="accent4"/>
                  </a:solidFill>
                  <a:prstDash val="solid"/>
                </a:ln>
                <a:solidFill>
                  <a:srgbClr val="00B0F0"/>
                </a:solidFill>
                <a:effectLst/>
              </a:rPr>
              <a:t>Carlo</a:t>
            </a:r>
          </a:p>
        </p:txBody>
      </p:sp>
      <p:sp>
        <p:nvSpPr>
          <p:cNvPr id="19" name="Rechthoek 18">
            <a:extLst>
              <a:ext uri="{FF2B5EF4-FFF2-40B4-BE49-F238E27FC236}">
                <a16:creationId xmlns:a16="http://schemas.microsoft.com/office/drawing/2014/main" xmlns="" id="{61E88AA6-8371-4A3F-9F16-76EED5B915E1}"/>
              </a:ext>
            </a:extLst>
          </p:cNvPr>
          <p:cNvSpPr/>
          <p:nvPr/>
        </p:nvSpPr>
        <p:spPr>
          <a:xfrm>
            <a:off x="2898891" y="938563"/>
            <a:ext cx="2877711" cy="923330"/>
          </a:xfrm>
          <a:prstGeom prst="rect">
            <a:avLst/>
          </a:prstGeom>
          <a:noFill/>
        </p:spPr>
        <p:txBody>
          <a:bodyPr wrap="none" lIns="91440" tIns="45720" rIns="91440" bIns="45720">
            <a:spAutoFit/>
          </a:bodyPr>
          <a:lstStyle/>
          <a:p>
            <a:pPr algn="ctr"/>
            <a:r>
              <a:rPr lang="nl-NL" sz="5400" b="1" cap="none" spc="0">
                <a:ln w="12700" cmpd="sng">
                  <a:solidFill>
                    <a:schemeClr val="accent4"/>
                  </a:solidFill>
                  <a:prstDash val="solid"/>
                </a:ln>
                <a:solidFill>
                  <a:srgbClr val="00B0F0"/>
                </a:solidFill>
                <a:effectLst/>
              </a:rPr>
              <a:t>Nathalie</a:t>
            </a:r>
          </a:p>
        </p:txBody>
      </p:sp>
      <p:sp>
        <p:nvSpPr>
          <p:cNvPr id="20" name="Rechthoek 19">
            <a:extLst>
              <a:ext uri="{FF2B5EF4-FFF2-40B4-BE49-F238E27FC236}">
                <a16:creationId xmlns:a16="http://schemas.microsoft.com/office/drawing/2014/main" xmlns="" id="{A1937559-3CBB-4686-888B-757C403F456E}"/>
              </a:ext>
            </a:extLst>
          </p:cNvPr>
          <p:cNvSpPr/>
          <p:nvPr/>
        </p:nvSpPr>
        <p:spPr>
          <a:xfrm>
            <a:off x="878401" y="4343599"/>
            <a:ext cx="1415773" cy="923330"/>
          </a:xfrm>
          <a:prstGeom prst="rect">
            <a:avLst/>
          </a:prstGeom>
          <a:noFill/>
        </p:spPr>
        <p:txBody>
          <a:bodyPr wrap="none" lIns="91440" tIns="45720" rIns="91440" bIns="45720">
            <a:spAutoFit/>
          </a:bodyPr>
          <a:lstStyle/>
          <a:p>
            <a:pPr algn="ctr"/>
            <a:r>
              <a:rPr lang="nl-NL" sz="5400" b="1" cap="none" spc="0">
                <a:ln w="12700" cmpd="sng">
                  <a:solidFill>
                    <a:schemeClr val="accent4"/>
                  </a:solidFill>
                  <a:prstDash val="solid"/>
                </a:ln>
                <a:solidFill>
                  <a:srgbClr val="00B0F0"/>
                </a:solidFill>
                <a:effectLst/>
              </a:rPr>
              <a:t>Luc</a:t>
            </a:r>
          </a:p>
        </p:txBody>
      </p:sp>
      <p:sp>
        <p:nvSpPr>
          <p:cNvPr id="21" name="Rechthoek 20">
            <a:extLst>
              <a:ext uri="{FF2B5EF4-FFF2-40B4-BE49-F238E27FC236}">
                <a16:creationId xmlns:a16="http://schemas.microsoft.com/office/drawing/2014/main" xmlns="" id="{31844308-8EFA-4933-8A8B-30176B5BA729}"/>
              </a:ext>
            </a:extLst>
          </p:cNvPr>
          <p:cNvSpPr/>
          <p:nvPr/>
        </p:nvSpPr>
        <p:spPr>
          <a:xfrm>
            <a:off x="4872509" y="5199638"/>
            <a:ext cx="2569935" cy="923330"/>
          </a:xfrm>
          <a:prstGeom prst="rect">
            <a:avLst/>
          </a:prstGeom>
          <a:noFill/>
        </p:spPr>
        <p:txBody>
          <a:bodyPr wrap="none" lIns="91440" tIns="45720" rIns="91440" bIns="45720">
            <a:spAutoFit/>
          </a:bodyPr>
          <a:lstStyle/>
          <a:p>
            <a:pPr algn="ctr"/>
            <a:r>
              <a:rPr lang="nl-NL" sz="5400" b="1" cap="none" spc="0">
                <a:ln w="12700" cmpd="sng">
                  <a:solidFill>
                    <a:schemeClr val="accent4"/>
                  </a:solidFill>
                  <a:prstDash val="solid"/>
                </a:ln>
                <a:solidFill>
                  <a:srgbClr val="00B0F0"/>
                </a:solidFill>
                <a:effectLst/>
              </a:rPr>
              <a:t>Lutgart</a:t>
            </a:r>
          </a:p>
        </p:txBody>
      </p:sp>
    </p:spTree>
    <p:extLst>
      <p:ext uri="{BB962C8B-B14F-4D97-AF65-F5344CB8AC3E}">
        <p14:creationId xmlns:p14="http://schemas.microsoft.com/office/powerpoint/2010/main" val="2801132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100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grpId="0" nodeType="afterEffect">
                                  <p:stCondLst>
                                    <p:cond delay="100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grpId="0" nodeType="afterEffect">
                                  <p:stCondLst>
                                    <p:cond delay="10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5000"/>
                            </p:stCondLst>
                            <p:childTnLst>
                              <p:par>
                                <p:cTn id="23" presetID="1" presetClass="entr" presetSubtype="0" fill="hold" grpId="0" nodeType="afterEffect">
                                  <p:stCondLst>
                                    <p:cond delay="100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6000"/>
                            </p:stCondLst>
                            <p:childTnLst>
                              <p:par>
                                <p:cTn id="26" presetID="1" presetClass="entr" presetSubtype="0" fill="hold" grpId="0" nodeType="afterEffect">
                                  <p:stCondLst>
                                    <p:cond delay="1000"/>
                                  </p:stCondLst>
                                  <p:childTnLst>
                                    <p:set>
                                      <p:cBhvr>
                                        <p:cTn id="27" dur="1" fill="hold">
                                          <p:stCondLst>
                                            <p:cond delay="0"/>
                                          </p:stCondLst>
                                        </p:cTn>
                                        <p:tgtEl>
                                          <p:spTgt spid="9"/>
                                        </p:tgtEl>
                                        <p:attrNameLst>
                                          <p:attrName>style.visibility</p:attrName>
                                        </p:attrNameLst>
                                      </p:cBhvr>
                                      <p:to>
                                        <p:strVal val="visible"/>
                                      </p:to>
                                    </p:set>
                                  </p:childTnLst>
                                </p:cTn>
                              </p:par>
                            </p:childTnLst>
                          </p:cTn>
                        </p:par>
                        <p:par>
                          <p:cTn id="28" fill="hold">
                            <p:stCondLst>
                              <p:cond delay="7000"/>
                            </p:stCondLst>
                            <p:childTnLst>
                              <p:par>
                                <p:cTn id="29" presetID="1" presetClass="entr" presetSubtype="0" fill="hold" grpId="0" nodeType="afterEffect">
                                  <p:stCondLst>
                                    <p:cond delay="1000"/>
                                  </p:stCondLst>
                                  <p:childTnLst>
                                    <p:set>
                                      <p:cBhvr>
                                        <p:cTn id="30" dur="1" fill="hold">
                                          <p:stCondLst>
                                            <p:cond delay="0"/>
                                          </p:stCondLst>
                                        </p:cTn>
                                        <p:tgtEl>
                                          <p:spTgt spid="14"/>
                                        </p:tgtEl>
                                        <p:attrNameLst>
                                          <p:attrName>style.visibility</p:attrName>
                                        </p:attrNameLst>
                                      </p:cBhvr>
                                      <p:to>
                                        <p:strVal val="visible"/>
                                      </p:to>
                                    </p:set>
                                  </p:childTnLst>
                                </p:cTn>
                              </p:par>
                            </p:childTnLst>
                          </p:cTn>
                        </p:par>
                        <p:par>
                          <p:cTn id="31" fill="hold">
                            <p:stCondLst>
                              <p:cond delay="8000"/>
                            </p:stCondLst>
                            <p:childTnLst>
                              <p:par>
                                <p:cTn id="32" presetID="1" presetClass="entr" presetSubtype="0" fill="hold" grpId="0" nodeType="afterEffect">
                                  <p:stCondLst>
                                    <p:cond delay="1000"/>
                                  </p:stCondLst>
                                  <p:childTnLst>
                                    <p:set>
                                      <p:cBhvr>
                                        <p:cTn id="33" dur="1" fill="hold">
                                          <p:stCondLst>
                                            <p:cond delay="0"/>
                                          </p:stCondLst>
                                        </p:cTn>
                                        <p:tgtEl>
                                          <p:spTgt spid="16"/>
                                        </p:tgtEl>
                                        <p:attrNameLst>
                                          <p:attrName>style.visibility</p:attrName>
                                        </p:attrNameLst>
                                      </p:cBhvr>
                                      <p:to>
                                        <p:strVal val="visible"/>
                                      </p:to>
                                    </p:set>
                                  </p:childTnLst>
                                </p:cTn>
                              </p:par>
                            </p:childTnLst>
                          </p:cTn>
                        </p:par>
                        <p:par>
                          <p:cTn id="34" fill="hold">
                            <p:stCondLst>
                              <p:cond delay="9000"/>
                            </p:stCondLst>
                            <p:childTnLst>
                              <p:par>
                                <p:cTn id="35" presetID="1" presetClass="entr" presetSubtype="0" fill="hold" grpId="0" nodeType="afterEffect">
                                  <p:stCondLst>
                                    <p:cond delay="1000"/>
                                  </p:stCondLst>
                                  <p:childTnLst>
                                    <p:set>
                                      <p:cBhvr>
                                        <p:cTn id="36" dur="1" fill="hold">
                                          <p:stCondLst>
                                            <p:cond delay="0"/>
                                          </p:stCondLst>
                                        </p:cTn>
                                        <p:tgtEl>
                                          <p:spTgt spid="19"/>
                                        </p:tgtEl>
                                        <p:attrNameLst>
                                          <p:attrName>style.visibility</p:attrName>
                                        </p:attrNameLst>
                                      </p:cBhvr>
                                      <p:to>
                                        <p:strVal val="visible"/>
                                      </p:to>
                                    </p:set>
                                  </p:childTnLst>
                                </p:cTn>
                              </p:par>
                            </p:childTnLst>
                          </p:cTn>
                        </p:par>
                        <p:par>
                          <p:cTn id="37" fill="hold">
                            <p:stCondLst>
                              <p:cond delay="10000"/>
                            </p:stCondLst>
                            <p:childTnLst>
                              <p:par>
                                <p:cTn id="38" presetID="1" presetClass="entr" presetSubtype="0" fill="hold" grpId="0" nodeType="afterEffect">
                                  <p:stCondLst>
                                    <p:cond delay="1000"/>
                                  </p:stCondLst>
                                  <p:childTnLst>
                                    <p:set>
                                      <p:cBhvr>
                                        <p:cTn id="39" dur="1" fill="hold">
                                          <p:stCondLst>
                                            <p:cond delay="0"/>
                                          </p:stCondLst>
                                        </p:cTn>
                                        <p:tgtEl>
                                          <p:spTgt spid="20"/>
                                        </p:tgtEl>
                                        <p:attrNameLst>
                                          <p:attrName>style.visibility</p:attrName>
                                        </p:attrNameLst>
                                      </p:cBhvr>
                                      <p:to>
                                        <p:strVal val="visible"/>
                                      </p:to>
                                    </p:set>
                                  </p:childTnLst>
                                </p:cTn>
                              </p:par>
                            </p:childTnLst>
                          </p:cTn>
                        </p:par>
                        <p:par>
                          <p:cTn id="40" fill="hold">
                            <p:stCondLst>
                              <p:cond delay="11000"/>
                            </p:stCondLst>
                            <p:childTnLst>
                              <p:par>
                                <p:cTn id="41" presetID="1" presetClass="entr" presetSubtype="0" fill="hold" grpId="0" nodeType="afterEffect">
                                  <p:stCondLst>
                                    <p:cond delay="1000"/>
                                  </p:stCondLst>
                                  <p:childTnLst>
                                    <p:set>
                                      <p:cBhvr>
                                        <p:cTn id="42" dur="1" fill="hold">
                                          <p:stCondLst>
                                            <p:cond delay="0"/>
                                          </p:stCondLst>
                                        </p:cTn>
                                        <p:tgtEl>
                                          <p:spTgt spid="18"/>
                                        </p:tgtEl>
                                        <p:attrNameLst>
                                          <p:attrName>style.visibility</p:attrName>
                                        </p:attrNameLst>
                                      </p:cBhvr>
                                      <p:to>
                                        <p:strVal val="visible"/>
                                      </p:to>
                                    </p:set>
                                  </p:childTnLst>
                                </p:cTn>
                              </p:par>
                            </p:childTnLst>
                          </p:cTn>
                        </p:par>
                        <p:par>
                          <p:cTn id="43" fill="hold">
                            <p:stCondLst>
                              <p:cond delay="12000"/>
                            </p:stCondLst>
                            <p:childTnLst>
                              <p:par>
                                <p:cTn id="44" presetID="1" presetClass="entr" presetSubtype="0" fill="hold" grpId="0" nodeType="afterEffect">
                                  <p:stCondLst>
                                    <p:cond delay="1000"/>
                                  </p:stCondLst>
                                  <p:childTnLst>
                                    <p:set>
                                      <p:cBhvr>
                                        <p:cTn id="45" dur="1" fill="hold">
                                          <p:stCondLst>
                                            <p:cond delay="0"/>
                                          </p:stCondLst>
                                        </p:cTn>
                                        <p:tgtEl>
                                          <p:spTgt spid="15"/>
                                        </p:tgtEl>
                                        <p:attrNameLst>
                                          <p:attrName>style.visibility</p:attrName>
                                        </p:attrNameLst>
                                      </p:cBhvr>
                                      <p:to>
                                        <p:strVal val="visible"/>
                                      </p:to>
                                    </p:set>
                                  </p:childTnLst>
                                </p:cTn>
                              </p:par>
                            </p:childTnLst>
                          </p:cTn>
                        </p:par>
                        <p:par>
                          <p:cTn id="46" fill="hold">
                            <p:stCondLst>
                              <p:cond delay="13000"/>
                            </p:stCondLst>
                            <p:childTnLst>
                              <p:par>
                                <p:cTn id="47" presetID="1" presetClass="entr" presetSubtype="0" fill="hold" grpId="0" nodeType="afterEffect">
                                  <p:stCondLst>
                                    <p:cond delay="100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uild="p" advAuto="1000"/>
      <p:bldP spid="9" grpId="0"/>
      <p:bldP spid="10" grpId="0"/>
      <p:bldP spid="11" grpId="0"/>
      <p:bldP spid="12" grpId="0"/>
      <p:bldP spid="13" grpId="0"/>
      <p:bldP spid="14" grpId="0"/>
      <p:bldP spid="15" grpId="0"/>
      <p:bldP spid="16" grpId="0"/>
      <p:bldP spid="17" grpId="0"/>
      <p:bldP spid="18" grpId="0"/>
      <p:bldP spid="19"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57ACCAC6-9BB8-4C25-99A7-91C95AB932E9}"/>
              </a:ext>
            </a:extLst>
          </p:cNvPr>
          <p:cNvSpPr>
            <a:spLocks noGrp="1"/>
          </p:cNvSpPr>
          <p:nvPr>
            <p:ph type="title"/>
          </p:nvPr>
        </p:nvSpPr>
        <p:spPr/>
        <p:txBody>
          <a:bodyPr/>
          <a:lstStyle/>
          <a:p>
            <a:r>
              <a:rPr lang="nl-BE" dirty="0" smtClean="0"/>
              <a:t>Wat veranderd er in 2019</a:t>
            </a:r>
            <a:endParaRPr lang="nl-BE" dirty="0"/>
          </a:p>
        </p:txBody>
      </p:sp>
      <p:sp>
        <p:nvSpPr>
          <p:cNvPr id="16" name="Rechthoek 15">
            <a:extLst>
              <a:ext uri="{FF2B5EF4-FFF2-40B4-BE49-F238E27FC236}">
                <a16:creationId xmlns:a16="http://schemas.microsoft.com/office/drawing/2014/main" xmlns="" id="{AD4BC2F5-A86D-4D06-930C-C111D35BCBDC}"/>
              </a:ext>
            </a:extLst>
          </p:cNvPr>
          <p:cNvSpPr>
            <a:spLocks noChangeAspect="1"/>
          </p:cNvSpPr>
          <p:nvPr/>
        </p:nvSpPr>
        <p:spPr bwMode="auto">
          <a:xfrm>
            <a:off x="8555744" y="1855784"/>
            <a:ext cx="653143" cy="168650"/>
          </a:xfrm>
          <a:prstGeom prst="rect">
            <a:avLst/>
          </a:prstGeom>
          <a:solidFill>
            <a:schemeClr val="bg1"/>
          </a:solidFill>
          <a:ln w="3175"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endParaRPr lang="nl-BE" err="1">
              <a:solidFill>
                <a:schemeClr val="tx1">
                  <a:lumMod val="65000"/>
                  <a:lumOff val="35000"/>
                </a:schemeClr>
              </a:solidFill>
              <a:latin typeface="Helvetica 35" pitchFamily="34" charset="0"/>
            </a:endParaRPr>
          </a:p>
        </p:txBody>
      </p:sp>
      <p:sp>
        <p:nvSpPr>
          <p:cNvPr id="5" name="Rectangle 2"/>
          <p:cNvSpPr>
            <a:spLocks noChangeArrowheads="1"/>
          </p:cNvSpPr>
          <p:nvPr/>
        </p:nvSpPr>
        <p:spPr bwMode="auto">
          <a:xfrm>
            <a:off x="0" y="0"/>
            <a:ext cx="12160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7" name="Rectangle 3"/>
          <p:cNvSpPr>
            <a:spLocks noChangeArrowheads="1"/>
          </p:cNvSpPr>
          <p:nvPr/>
        </p:nvSpPr>
        <p:spPr bwMode="auto">
          <a:xfrm>
            <a:off x="0" y="4219575"/>
            <a:ext cx="121602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2" name="Tijdelijke aanduiding voor tekst 1">
            <a:extLst>
              <a:ext uri="{FF2B5EF4-FFF2-40B4-BE49-F238E27FC236}">
                <a16:creationId xmlns:a16="http://schemas.microsoft.com/office/drawing/2014/main" xmlns="" id="{B8F77C8B-C100-44FB-BDE8-B47F690C7478}"/>
              </a:ext>
            </a:extLst>
          </p:cNvPr>
          <p:cNvSpPr>
            <a:spLocks noGrp="1"/>
          </p:cNvSpPr>
          <p:nvPr>
            <p:ph type="body" sz="quarter" idx="10"/>
          </p:nvPr>
        </p:nvSpPr>
        <p:spPr>
          <a:xfrm>
            <a:off x="645995" y="635848"/>
            <a:ext cx="10765623" cy="1114151"/>
          </a:xfrm>
        </p:spPr>
        <p:txBody>
          <a:bodyPr vert="horz" lIns="91440" tIns="45720" rIns="91440" bIns="45720" rtlCol="0" anchor="t">
            <a:spAutoFit/>
          </a:bodyPr>
          <a:lstStyle/>
          <a:p>
            <a:pPr marL="356870" indent="-356870"/>
            <a:r>
              <a:rPr lang="nl-BE" b="1" dirty="0" smtClean="0">
                <a:solidFill>
                  <a:srgbClr val="FF0000"/>
                </a:solidFill>
              </a:rPr>
              <a:t>REGISTRATIE op de NELOS website is verplicht</a:t>
            </a:r>
            <a:r>
              <a:rPr lang="nl-BE" dirty="0" smtClean="0"/>
              <a:t> voor iedereen die nog ooit een proef wil afleggen (als </a:t>
            </a:r>
            <a:r>
              <a:rPr lang="nl-BE" b="1" dirty="0" smtClean="0"/>
              <a:t>kandidaat</a:t>
            </a:r>
            <a:r>
              <a:rPr lang="nl-BE" dirty="0" smtClean="0"/>
              <a:t>) of afnemen (als </a:t>
            </a:r>
            <a:r>
              <a:rPr lang="nl-BE" b="1" dirty="0" smtClean="0"/>
              <a:t>AI of hoger</a:t>
            </a:r>
            <a:r>
              <a:rPr lang="nl-BE" dirty="0" smtClean="0"/>
              <a:t>) </a:t>
            </a:r>
            <a:r>
              <a:rPr lang="nl-BE" b="1" dirty="0" smtClean="0"/>
              <a:t>!</a:t>
            </a:r>
            <a:endParaRPr lang="nl-BE" b="1" dirty="0"/>
          </a:p>
          <a:p>
            <a:pPr marL="623570" lvl="1"/>
            <a:r>
              <a:rPr lang="nl-BE" sz="1600" dirty="0" smtClean="0"/>
              <a:t>Aanmeldprocedure </a:t>
            </a:r>
            <a:r>
              <a:rPr lang="nl-BE" sz="1600" dirty="0"/>
              <a:t>beschreven op  </a:t>
            </a:r>
            <a:r>
              <a:rPr lang="nl-BE" sz="2200" dirty="0">
                <a:hlinkClick r:id="rId3"/>
              </a:rPr>
              <a:t>https://</a:t>
            </a:r>
            <a:r>
              <a:rPr lang="nl-BE" sz="2200" dirty="0" smtClean="0">
                <a:hlinkClick r:id="rId3"/>
              </a:rPr>
              <a:t>nelos.be/commissie/aanmeldprocedure</a:t>
            </a:r>
            <a:endParaRPr lang="nl-BE" sz="2200" dirty="0"/>
          </a:p>
        </p:txBody>
      </p:sp>
      <p:sp>
        <p:nvSpPr>
          <p:cNvPr id="9" name="Tijdelijke aanduiding voor tekst 1">
            <a:extLst>
              <a:ext uri="{FF2B5EF4-FFF2-40B4-BE49-F238E27FC236}">
                <a16:creationId xmlns:a16="http://schemas.microsoft.com/office/drawing/2014/main" xmlns="" id="{B8F77C8B-C100-44FB-BDE8-B47F690C7478}"/>
              </a:ext>
            </a:extLst>
          </p:cNvPr>
          <p:cNvSpPr>
            <a:spLocks noGrp="1"/>
          </p:cNvSpPr>
          <p:nvPr>
            <p:ph type="body" sz="quarter" idx="10"/>
          </p:nvPr>
        </p:nvSpPr>
        <p:spPr>
          <a:xfrm>
            <a:off x="645995" y="4941982"/>
            <a:ext cx="10765623" cy="1292662"/>
          </a:xfrm>
        </p:spPr>
        <p:txBody>
          <a:bodyPr vert="horz" wrap="square" lIns="91440" tIns="45720" rIns="91440" bIns="45720" rtlCol="0" anchor="t">
            <a:spAutoFit/>
          </a:bodyPr>
          <a:lstStyle/>
          <a:p>
            <a:pPr marL="623570" lvl="1"/>
            <a:r>
              <a:rPr lang="nl-BE" dirty="0"/>
              <a:t>Scan de </a:t>
            </a:r>
            <a:r>
              <a:rPr lang="nl-BE" b="1" dirty="0">
                <a:solidFill>
                  <a:srgbClr val="00B050"/>
                </a:solidFill>
              </a:rPr>
              <a:t>QR code </a:t>
            </a:r>
            <a:r>
              <a:rPr lang="nl-BE" dirty="0"/>
              <a:t>op de achterzijde van je kaart om te checken of je in orde bent (zie Hippo 271)</a:t>
            </a:r>
          </a:p>
          <a:p>
            <a:pPr marL="802957" lvl="2"/>
            <a:r>
              <a:rPr lang="nl-BE" dirty="0" smtClean="0"/>
              <a:t>Deze </a:t>
            </a:r>
            <a:r>
              <a:rPr lang="nl-BE" dirty="0"/>
              <a:t>kaart is niet bekend in ons </a:t>
            </a:r>
            <a:r>
              <a:rPr lang="nl-BE" dirty="0" smtClean="0"/>
              <a:t>systeem.</a:t>
            </a:r>
          </a:p>
          <a:p>
            <a:pPr marL="802957" lvl="2"/>
            <a:r>
              <a:rPr lang="nl-BE" dirty="0" smtClean="0"/>
              <a:t>Sorry</a:t>
            </a:r>
            <a:r>
              <a:rPr lang="nl-BE" dirty="0"/>
              <a:t>, deze gebruiker moet nog registreren</a:t>
            </a:r>
            <a:r>
              <a:rPr lang="nl-BE" dirty="0" smtClean="0"/>
              <a:t>.</a:t>
            </a:r>
            <a:endParaRPr lang="nl-BE" dirty="0"/>
          </a:p>
          <a:p>
            <a:pPr marL="802957" lvl="2"/>
            <a:r>
              <a:rPr lang="nl-BE" dirty="0"/>
              <a:t>Sorry, deze gebruiker moet de gebruiksvoorwaarden nog accepteren. </a:t>
            </a:r>
          </a:p>
        </p:txBody>
      </p:sp>
      <p:pic>
        <p:nvPicPr>
          <p:cNvPr id="6" name="Picture 5"/>
          <p:cNvPicPr>
            <a:picLocks noChangeAspect="1"/>
          </p:cNvPicPr>
          <p:nvPr/>
        </p:nvPicPr>
        <p:blipFill>
          <a:blip r:embed="rId4"/>
          <a:stretch>
            <a:fillRect/>
          </a:stretch>
        </p:blipFill>
        <p:spPr>
          <a:xfrm>
            <a:off x="3681920" y="1797918"/>
            <a:ext cx="4629849" cy="2999556"/>
          </a:xfrm>
          <a:prstGeom prst="rect">
            <a:avLst/>
          </a:prstGeom>
        </p:spPr>
      </p:pic>
      <p:sp>
        <p:nvSpPr>
          <p:cNvPr id="11" name="TextBox 10"/>
          <p:cNvSpPr txBox="1"/>
          <p:nvPr/>
        </p:nvSpPr>
        <p:spPr>
          <a:xfrm>
            <a:off x="8403691" y="1824394"/>
            <a:ext cx="957247" cy="286808"/>
          </a:xfrm>
          <a:prstGeom prst="rect">
            <a:avLst/>
          </a:prstGeom>
          <a:noFill/>
        </p:spPr>
        <p:txBody>
          <a:bodyPr wrap="square" rtlCol="0">
            <a:noAutofit/>
          </a:bodyPr>
          <a:lstStyle/>
          <a:p>
            <a:pPr>
              <a:spcBef>
                <a:spcPts val="432"/>
              </a:spcBef>
              <a:buClr>
                <a:srgbClr val="0070C0"/>
              </a:buClr>
            </a:pPr>
            <a:r>
              <a:rPr lang="nl-BE" sz="1400" b="1" dirty="0" smtClean="0">
                <a:solidFill>
                  <a:srgbClr val="FF0000"/>
                </a:solidFill>
                <a:latin typeface="+mn-lt"/>
                <a:cs typeface="+mn-cs"/>
              </a:rPr>
              <a:t>Nelos nr</a:t>
            </a:r>
            <a:endParaRPr lang="nl-BE" sz="1400" b="1" dirty="0">
              <a:solidFill>
                <a:srgbClr val="FF0000"/>
              </a:solidFill>
              <a:latin typeface="+mn-lt"/>
              <a:cs typeface="+mn-cs"/>
            </a:endParaRPr>
          </a:p>
        </p:txBody>
      </p:sp>
      <p:sp>
        <p:nvSpPr>
          <p:cNvPr id="13" name="TextBox 12"/>
          <p:cNvSpPr txBox="1"/>
          <p:nvPr/>
        </p:nvSpPr>
        <p:spPr>
          <a:xfrm>
            <a:off x="8425208" y="2196898"/>
            <a:ext cx="957247" cy="286808"/>
          </a:xfrm>
          <a:prstGeom prst="rect">
            <a:avLst/>
          </a:prstGeom>
          <a:noFill/>
        </p:spPr>
        <p:txBody>
          <a:bodyPr wrap="square" rtlCol="0">
            <a:noAutofit/>
          </a:bodyPr>
          <a:lstStyle/>
          <a:p>
            <a:pPr>
              <a:spcBef>
                <a:spcPts val="432"/>
              </a:spcBef>
              <a:buClr>
                <a:srgbClr val="0070C0"/>
              </a:buClr>
            </a:pPr>
            <a:r>
              <a:rPr lang="nl-BE" sz="1400" dirty="0" smtClean="0">
                <a:solidFill>
                  <a:srgbClr val="FF0000"/>
                </a:solidFill>
                <a:latin typeface="+mn-lt"/>
                <a:cs typeface="+mn-cs"/>
              </a:rPr>
              <a:t>Club nr</a:t>
            </a:r>
            <a:endParaRPr lang="nl-BE" sz="1400" dirty="0">
              <a:solidFill>
                <a:srgbClr val="FF0000"/>
              </a:solidFill>
              <a:latin typeface="+mn-lt"/>
              <a:cs typeface="+mn-cs"/>
            </a:endParaRPr>
          </a:p>
        </p:txBody>
      </p:sp>
      <p:sp>
        <p:nvSpPr>
          <p:cNvPr id="14" name="TextBox 13"/>
          <p:cNvSpPr txBox="1"/>
          <p:nvPr/>
        </p:nvSpPr>
        <p:spPr>
          <a:xfrm>
            <a:off x="8425208" y="4272643"/>
            <a:ext cx="957247" cy="286808"/>
          </a:xfrm>
          <a:prstGeom prst="rect">
            <a:avLst/>
          </a:prstGeom>
          <a:noFill/>
        </p:spPr>
        <p:txBody>
          <a:bodyPr wrap="square" rtlCol="0">
            <a:noAutofit/>
          </a:bodyPr>
          <a:lstStyle/>
          <a:p>
            <a:pPr>
              <a:spcBef>
                <a:spcPts val="432"/>
              </a:spcBef>
              <a:buClr>
                <a:srgbClr val="0070C0"/>
              </a:buClr>
            </a:pPr>
            <a:r>
              <a:rPr lang="nl-BE" sz="1400" dirty="0" smtClean="0">
                <a:solidFill>
                  <a:srgbClr val="FF0000"/>
                </a:solidFill>
                <a:latin typeface="+mn-lt"/>
                <a:cs typeface="+mn-cs"/>
              </a:rPr>
              <a:t>Befos nr</a:t>
            </a:r>
            <a:endParaRPr lang="nl-BE" sz="1400" dirty="0">
              <a:solidFill>
                <a:srgbClr val="FF0000"/>
              </a:solidFill>
              <a:latin typeface="+mn-lt"/>
              <a:cs typeface="+mn-cs"/>
            </a:endParaRPr>
          </a:p>
        </p:txBody>
      </p:sp>
      <p:sp>
        <p:nvSpPr>
          <p:cNvPr id="15" name="TextBox 14"/>
          <p:cNvSpPr txBox="1"/>
          <p:nvPr/>
        </p:nvSpPr>
        <p:spPr>
          <a:xfrm>
            <a:off x="8425207" y="3427832"/>
            <a:ext cx="957247" cy="286808"/>
          </a:xfrm>
          <a:prstGeom prst="rect">
            <a:avLst/>
          </a:prstGeom>
          <a:noFill/>
        </p:spPr>
        <p:txBody>
          <a:bodyPr wrap="square" rtlCol="0">
            <a:noAutofit/>
          </a:bodyPr>
          <a:lstStyle/>
          <a:p>
            <a:pPr>
              <a:spcBef>
                <a:spcPts val="432"/>
              </a:spcBef>
              <a:buClr>
                <a:srgbClr val="0070C0"/>
              </a:buClr>
            </a:pPr>
            <a:r>
              <a:rPr lang="nl-BE" sz="1400" b="1" dirty="0" smtClean="0">
                <a:solidFill>
                  <a:srgbClr val="00B050"/>
                </a:solidFill>
                <a:latin typeface="+mn-lt"/>
                <a:cs typeface="+mn-cs"/>
              </a:rPr>
              <a:t>QR code</a:t>
            </a:r>
            <a:endParaRPr lang="nl-BE" sz="1400" b="1" dirty="0">
              <a:solidFill>
                <a:srgbClr val="00B050"/>
              </a:solidFill>
              <a:latin typeface="+mn-lt"/>
              <a:cs typeface="+mn-cs"/>
            </a:endParaRPr>
          </a:p>
        </p:txBody>
      </p:sp>
      <p:sp>
        <p:nvSpPr>
          <p:cNvPr id="12" name="Rounded Rectangle 11"/>
          <p:cNvSpPr/>
          <p:nvPr/>
        </p:nvSpPr>
        <p:spPr bwMode="auto">
          <a:xfrm>
            <a:off x="7053386" y="3100070"/>
            <a:ext cx="1060937" cy="1005742"/>
          </a:xfrm>
          <a:prstGeom prst="roundRect">
            <a:avLst>
              <a:gd name="adj" fmla="val 8508"/>
            </a:avLst>
          </a:prstGeom>
          <a:noFill/>
          <a:ln w="25400" cap="flat" cmpd="sng" algn="ctr">
            <a:solidFill>
              <a:srgbClr val="00B050"/>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endParaRPr lang="nl-BE" dirty="0" err="1">
              <a:solidFill>
                <a:schemeClr val="tx1">
                  <a:lumMod val="65000"/>
                  <a:lumOff val="35000"/>
                </a:schemeClr>
              </a:solidFill>
              <a:latin typeface="Helvetica 35" pitchFamily="34" charset="0"/>
            </a:endParaRPr>
          </a:p>
        </p:txBody>
      </p:sp>
      <p:sp>
        <p:nvSpPr>
          <p:cNvPr id="18" name="Rectangle 17"/>
          <p:cNvSpPr/>
          <p:nvPr/>
        </p:nvSpPr>
        <p:spPr bwMode="auto">
          <a:xfrm>
            <a:off x="5019431" y="3669890"/>
            <a:ext cx="386861" cy="211720"/>
          </a:xfrm>
          <a:prstGeom prst="rect">
            <a:avLst/>
          </a:prstGeom>
          <a:noFill/>
          <a:ln w="25400" cap="flat" cmpd="sng" algn="ctr">
            <a:solidFill>
              <a:srgbClr val="FF0000"/>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endParaRPr lang="nl-BE" dirty="0" err="1">
              <a:solidFill>
                <a:schemeClr val="tx1">
                  <a:lumMod val="65000"/>
                  <a:lumOff val="35000"/>
                </a:schemeClr>
              </a:solidFill>
              <a:latin typeface="Helvetica 35" pitchFamily="34" charset="0"/>
            </a:endParaRPr>
          </a:p>
        </p:txBody>
      </p:sp>
      <p:sp>
        <p:nvSpPr>
          <p:cNvPr id="19" name="Rectangle 18"/>
          <p:cNvSpPr/>
          <p:nvPr/>
        </p:nvSpPr>
        <p:spPr bwMode="auto">
          <a:xfrm>
            <a:off x="5406292" y="3679632"/>
            <a:ext cx="428882" cy="192235"/>
          </a:xfrm>
          <a:prstGeom prst="rect">
            <a:avLst/>
          </a:prstGeom>
          <a:noFill/>
          <a:ln w="25400" cap="flat" cmpd="sng" algn="ctr">
            <a:solidFill>
              <a:srgbClr val="FF0000"/>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endParaRPr lang="nl-BE" dirty="0" err="1">
              <a:solidFill>
                <a:schemeClr val="tx1">
                  <a:lumMod val="65000"/>
                  <a:lumOff val="35000"/>
                </a:schemeClr>
              </a:solidFill>
              <a:latin typeface="Helvetica 35" pitchFamily="34" charset="0"/>
            </a:endParaRPr>
          </a:p>
        </p:txBody>
      </p:sp>
      <p:sp>
        <p:nvSpPr>
          <p:cNvPr id="20" name="Rectangle 19"/>
          <p:cNvSpPr/>
          <p:nvPr/>
        </p:nvSpPr>
        <p:spPr bwMode="auto">
          <a:xfrm>
            <a:off x="5726901" y="3845559"/>
            <a:ext cx="495133" cy="195776"/>
          </a:xfrm>
          <a:prstGeom prst="rect">
            <a:avLst/>
          </a:prstGeom>
          <a:noFill/>
          <a:ln w="25400" cap="flat" cmpd="sng" algn="ctr">
            <a:solidFill>
              <a:srgbClr val="FF0000"/>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endParaRPr lang="nl-BE" dirty="0" err="1">
              <a:solidFill>
                <a:schemeClr val="tx1">
                  <a:lumMod val="65000"/>
                  <a:lumOff val="35000"/>
                </a:schemeClr>
              </a:solidFill>
              <a:latin typeface="Helvetica 35" pitchFamily="34" charset="0"/>
            </a:endParaRPr>
          </a:p>
        </p:txBody>
      </p:sp>
      <p:cxnSp>
        <p:nvCxnSpPr>
          <p:cNvPr id="22" name="Straight Arrow Connector 21"/>
          <p:cNvCxnSpPr/>
          <p:nvPr/>
        </p:nvCxnSpPr>
        <p:spPr bwMode="auto">
          <a:xfrm flipH="1">
            <a:off x="5277339" y="1988809"/>
            <a:ext cx="3147869" cy="1627595"/>
          </a:xfrm>
          <a:prstGeom prst="straightConnector1">
            <a:avLst/>
          </a:prstGeom>
          <a:gradFill rotWithShape="1">
            <a:gsLst>
              <a:gs pos="0">
                <a:schemeClr val="bg1"/>
              </a:gs>
              <a:gs pos="100000">
                <a:schemeClr val="bg1">
                  <a:gamma/>
                  <a:shade val="86275"/>
                  <a:invGamma/>
                </a:schemeClr>
              </a:gs>
            </a:gsLst>
            <a:lin ang="2700000" scaled="1"/>
          </a:gradFill>
          <a:ln w="22225" cap="flat" cmpd="sng" algn="ctr">
            <a:solidFill>
              <a:srgbClr val="FF0000"/>
            </a:solidFill>
            <a:prstDash val="solid"/>
            <a:round/>
            <a:headEnd type="none" w="med" len="med"/>
            <a:tailEnd type="triangle"/>
          </a:ln>
          <a:effectLst/>
        </p:spPr>
      </p:cxnSp>
      <p:cxnSp>
        <p:nvCxnSpPr>
          <p:cNvPr id="24" name="Straight Arrow Connector 23"/>
          <p:cNvCxnSpPr>
            <a:stCxn id="14" idx="1"/>
          </p:cNvCxnSpPr>
          <p:nvPr/>
        </p:nvCxnSpPr>
        <p:spPr bwMode="auto">
          <a:xfrm flipH="1" flipV="1">
            <a:off x="6028807" y="4084419"/>
            <a:ext cx="2396401" cy="331628"/>
          </a:xfrm>
          <a:prstGeom prst="straightConnector1">
            <a:avLst/>
          </a:prstGeom>
          <a:gradFill rotWithShape="1">
            <a:gsLst>
              <a:gs pos="0">
                <a:schemeClr val="bg1"/>
              </a:gs>
              <a:gs pos="100000">
                <a:schemeClr val="bg1">
                  <a:gamma/>
                  <a:shade val="86275"/>
                  <a:invGamma/>
                </a:schemeClr>
              </a:gs>
            </a:gsLst>
            <a:lin ang="2700000" scaled="1"/>
          </a:gradFill>
          <a:ln w="22225" cap="flat" cmpd="sng" algn="ctr">
            <a:solidFill>
              <a:srgbClr val="FF0000"/>
            </a:solidFill>
            <a:prstDash val="solid"/>
            <a:round/>
            <a:headEnd type="none" w="med" len="med"/>
            <a:tailEnd type="triangle"/>
          </a:ln>
          <a:effectLst/>
        </p:spPr>
      </p:cxnSp>
      <p:cxnSp>
        <p:nvCxnSpPr>
          <p:cNvPr id="29" name="Straight Arrow Connector 28"/>
          <p:cNvCxnSpPr>
            <a:stCxn id="13" idx="1"/>
          </p:cNvCxnSpPr>
          <p:nvPr/>
        </p:nvCxnSpPr>
        <p:spPr bwMode="auto">
          <a:xfrm flipH="1">
            <a:off x="5835174" y="2340302"/>
            <a:ext cx="2590034" cy="1239510"/>
          </a:xfrm>
          <a:prstGeom prst="straightConnector1">
            <a:avLst/>
          </a:prstGeom>
          <a:gradFill rotWithShape="1">
            <a:gsLst>
              <a:gs pos="0">
                <a:schemeClr val="bg1"/>
              </a:gs>
              <a:gs pos="100000">
                <a:schemeClr val="bg1">
                  <a:gamma/>
                  <a:shade val="86275"/>
                  <a:invGamma/>
                </a:schemeClr>
              </a:gs>
            </a:gsLst>
            <a:lin ang="2700000" scaled="1"/>
          </a:gradFill>
          <a:ln w="22225" cap="flat" cmpd="sng" algn="ctr">
            <a:solidFill>
              <a:srgbClr val="FF0000"/>
            </a:solidFill>
            <a:prstDash val="solid"/>
            <a:round/>
            <a:headEnd type="none" w="med" len="med"/>
            <a:tailEnd type="triangle"/>
          </a:ln>
          <a:effectLst/>
        </p:spPr>
      </p:cxnSp>
      <p:cxnSp>
        <p:nvCxnSpPr>
          <p:cNvPr id="31" name="Straight Arrow Connector 30"/>
          <p:cNvCxnSpPr/>
          <p:nvPr/>
        </p:nvCxnSpPr>
        <p:spPr bwMode="auto">
          <a:xfrm flipH="1">
            <a:off x="8114323" y="3579812"/>
            <a:ext cx="441421" cy="0"/>
          </a:xfrm>
          <a:prstGeom prst="straightConnector1">
            <a:avLst/>
          </a:prstGeom>
          <a:gradFill rotWithShape="1">
            <a:gsLst>
              <a:gs pos="0">
                <a:schemeClr val="bg1"/>
              </a:gs>
              <a:gs pos="100000">
                <a:schemeClr val="bg1">
                  <a:gamma/>
                  <a:shade val="86275"/>
                  <a:invGamma/>
                </a:schemeClr>
              </a:gs>
            </a:gsLst>
            <a:lin ang="2700000" scaled="1"/>
          </a:gradFill>
          <a:ln w="22225" cap="flat" cmpd="sng" algn="ctr">
            <a:solidFill>
              <a:srgbClr val="00B050"/>
            </a:solidFill>
            <a:prstDash val="solid"/>
            <a:round/>
            <a:headEnd type="none" w="med" len="med"/>
            <a:tailEnd type="triangle"/>
          </a:ln>
          <a:effectLst/>
        </p:spPr>
      </p:cxnSp>
    </p:spTree>
    <p:extLst>
      <p:ext uri="{BB962C8B-B14F-4D97-AF65-F5344CB8AC3E}">
        <p14:creationId xmlns:p14="http://schemas.microsoft.com/office/powerpoint/2010/main" val="11065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xmlns="" id="{2BD1CF06-D963-4109-BE97-C8FF3C7E644C}"/>
              </a:ext>
            </a:extLst>
          </p:cNvPr>
          <p:cNvSpPr>
            <a:spLocks noGrp="1"/>
          </p:cNvSpPr>
          <p:nvPr>
            <p:ph type="body" sz="quarter" idx="10"/>
          </p:nvPr>
        </p:nvSpPr>
        <p:spPr>
          <a:xfrm>
            <a:off x="534402" y="785813"/>
            <a:ext cx="11173411" cy="4462760"/>
          </a:xfrm>
        </p:spPr>
        <p:txBody>
          <a:bodyPr>
            <a:spAutoFit/>
          </a:bodyPr>
          <a:lstStyle/>
          <a:p>
            <a:r>
              <a:rPr lang="nl-BE" dirty="0" smtClean="0"/>
              <a:t>Ga naar </a:t>
            </a:r>
            <a:r>
              <a:rPr lang="nl-BE" dirty="0" smtClean="0">
                <a:hlinkClick r:id="rId3"/>
              </a:rPr>
              <a:t>www.nelos.be</a:t>
            </a:r>
            <a:r>
              <a:rPr lang="nl-BE" dirty="0" smtClean="0"/>
              <a:t> en meld je aan via de knop             rechtsboven</a:t>
            </a:r>
          </a:p>
          <a:p>
            <a:r>
              <a:rPr lang="nl-BE" dirty="0" smtClean="0"/>
              <a:t>Geef je email en paswoord in van de registratie procedure, en klik op het GDOPR akkoord</a:t>
            </a:r>
          </a:p>
          <a:p>
            <a:endParaRPr lang="nl-BE" dirty="0"/>
          </a:p>
          <a:p>
            <a:endParaRPr lang="nl-BE" dirty="0" smtClean="0"/>
          </a:p>
          <a:p>
            <a:endParaRPr lang="nl-BE" dirty="0"/>
          </a:p>
          <a:p>
            <a:endParaRPr lang="nl-BE" dirty="0" smtClean="0"/>
          </a:p>
          <a:p>
            <a:endParaRPr lang="nl-BE" dirty="0"/>
          </a:p>
          <a:p>
            <a:r>
              <a:rPr lang="nl-BE" dirty="0" smtClean="0"/>
              <a:t>Klik op DIVES rechtsbovenaan in het menu</a:t>
            </a:r>
          </a:p>
          <a:p>
            <a:endParaRPr lang="nl-BE" dirty="0"/>
          </a:p>
          <a:p>
            <a:endParaRPr lang="nl-BE" dirty="0" smtClean="0"/>
          </a:p>
          <a:p>
            <a:endParaRPr lang="nl-BE" dirty="0"/>
          </a:p>
          <a:p>
            <a:r>
              <a:rPr lang="nl-BE" dirty="0" smtClean="0"/>
              <a:t>Check je naam, brevet, Nelos nr en geboortedatum </a:t>
            </a:r>
          </a:p>
        </p:txBody>
      </p:sp>
      <p:sp>
        <p:nvSpPr>
          <p:cNvPr id="3" name="Titel 2">
            <a:extLst>
              <a:ext uri="{FF2B5EF4-FFF2-40B4-BE49-F238E27FC236}">
                <a16:creationId xmlns:a16="http://schemas.microsoft.com/office/drawing/2014/main" xmlns="" id="{E9EC02D0-1612-457F-9518-58507D9B44A6}"/>
              </a:ext>
            </a:extLst>
          </p:cNvPr>
          <p:cNvSpPr>
            <a:spLocks noGrp="1"/>
          </p:cNvSpPr>
          <p:nvPr>
            <p:ph type="title"/>
          </p:nvPr>
        </p:nvSpPr>
        <p:spPr/>
        <p:txBody>
          <a:bodyPr/>
          <a:lstStyle/>
          <a:p>
            <a:pPr marL="356870" indent="-356870"/>
            <a:r>
              <a:rPr lang="nl-BE" dirty="0" smtClean="0"/>
              <a:t>Een eerste introductie met het systeem</a:t>
            </a:r>
            <a:endParaRPr lang="nl-BE" dirty="0"/>
          </a:p>
        </p:txBody>
      </p:sp>
      <p:pic>
        <p:nvPicPr>
          <p:cNvPr id="4" name="Picture 3"/>
          <p:cNvPicPr>
            <a:picLocks noChangeAspect="1"/>
          </p:cNvPicPr>
          <p:nvPr/>
        </p:nvPicPr>
        <p:blipFill>
          <a:blip r:embed="rId4"/>
          <a:stretch>
            <a:fillRect/>
          </a:stretch>
        </p:blipFill>
        <p:spPr>
          <a:xfrm>
            <a:off x="6794881" y="768949"/>
            <a:ext cx="654431" cy="401583"/>
          </a:xfrm>
          <a:prstGeom prst="rect">
            <a:avLst/>
          </a:prstGeom>
        </p:spPr>
      </p:pic>
      <p:pic>
        <p:nvPicPr>
          <p:cNvPr id="5" name="Picture 4"/>
          <p:cNvPicPr>
            <a:picLocks noChangeAspect="1"/>
          </p:cNvPicPr>
          <p:nvPr/>
        </p:nvPicPr>
        <p:blipFill>
          <a:blip r:embed="rId5"/>
          <a:stretch>
            <a:fillRect/>
          </a:stretch>
        </p:blipFill>
        <p:spPr>
          <a:xfrm>
            <a:off x="1702054" y="1572118"/>
            <a:ext cx="7746746" cy="1557504"/>
          </a:xfrm>
          <a:prstGeom prst="rect">
            <a:avLst/>
          </a:prstGeom>
        </p:spPr>
      </p:pic>
      <p:pic>
        <p:nvPicPr>
          <p:cNvPr id="7" name="Picture 6"/>
          <p:cNvPicPr>
            <a:picLocks noChangeAspect="1"/>
          </p:cNvPicPr>
          <p:nvPr/>
        </p:nvPicPr>
        <p:blipFill>
          <a:blip r:embed="rId6"/>
          <a:stretch>
            <a:fillRect/>
          </a:stretch>
        </p:blipFill>
        <p:spPr>
          <a:xfrm>
            <a:off x="965169" y="3834694"/>
            <a:ext cx="5448300" cy="676275"/>
          </a:xfrm>
          <a:prstGeom prst="rect">
            <a:avLst/>
          </a:prstGeom>
        </p:spPr>
      </p:pic>
      <p:pic>
        <p:nvPicPr>
          <p:cNvPr id="9" name="Picture 8"/>
          <p:cNvPicPr>
            <a:picLocks noChangeAspect="1"/>
          </p:cNvPicPr>
          <p:nvPr/>
        </p:nvPicPr>
        <p:blipFill>
          <a:blip r:embed="rId7"/>
          <a:stretch>
            <a:fillRect/>
          </a:stretch>
        </p:blipFill>
        <p:spPr>
          <a:xfrm>
            <a:off x="7335901" y="3238338"/>
            <a:ext cx="3048000" cy="2638425"/>
          </a:xfrm>
          <a:prstGeom prst="rect">
            <a:avLst/>
          </a:prstGeom>
        </p:spPr>
      </p:pic>
    </p:spTree>
    <p:extLst>
      <p:ext uri="{BB962C8B-B14F-4D97-AF65-F5344CB8AC3E}">
        <p14:creationId xmlns:p14="http://schemas.microsoft.com/office/powerpoint/2010/main" val="350294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E9EC02D0-1612-457F-9518-58507D9B44A6}"/>
              </a:ext>
            </a:extLst>
          </p:cNvPr>
          <p:cNvSpPr>
            <a:spLocks noGrp="1"/>
          </p:cNvSpPr>
          <p:nvPr>
            <p:ph type="title"/>
          </p:nvPr>
        </p:nvSpPr>
        <p:spPr/>
        <p:txBody>
          <a:bodyPr/>
          <a:lstStyle/>
          <a:p>
            <a:pPr marL="356870" indent="-356870"/>
            <a:r>
              <a:rPr lang="nl-BE" dirty="0" smtClean="0"/>
              <a:t>Een eerste introductie met het systeem</a:t>
            </a:r>
            <a:endParaRPr lang="nl-BE" dirty="0"/>
          </a:p>
        </p:txBody>
      </p:sp>
      <p:pic>
        <p:nvPicPr>
          <p:cNvPr id="11" name="Picture 10"/>
          <p:cNvPicPr>
            <a:picLocks noChangeAspect="1"/>
          </p:cNvPicPr>
          <p:nvPr/>
        </p:nvPicPr>
        <p:blipFill>
          <a:blip r:embed="rId3"/>
          <a:stretch>
            <a:fillRect/>
          </a:stretch>
        </p:blipFill>
        <p:spPr>
          <a:xfrm>
            <a:off x="0" y="1864"/>
            <a:ext cx="12160250" cy="6838674"/>
          </a:xfrm>
          <a:prstGeom prst="rect">
            <a:avLst/>
          </a:prstGeom>
        </p:spPr>
      </p:pic>
    </p:spTree>
    <p:extLst>
      <p:ext uri="{BB962C8B-B14F-4D97-AF65-F5344CB8AC3E}">
        <p14:creationId xmlns:p14="http://schemas.microsoft.com/office/powerpoint/2010/main" val="289924160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DURATION" val="3600"/>
  <p:tag name="GENSWF_OUTPUT_FILE_NAME" val="T-1-Algemeen"/>
  <p:tag name="ISPRING_ULTRA_SCORM_SLIDE_COUNT" val="1"/>
  <p:tag name="ISPRING_UUID" val="{24BD753F-5060-49B3-A05F-AFC7B0EAA245}"/>
  <p:tag name="ISPRING_RESOURCE_FOLDER" val="C:\Users\herwig\Documents\nelos\recreatief duiken\lesmateriaal\Opleiding 1sterv017_1\"/>
  <p:tag name="ISPRING_RESOURCE_FOLDER_STATIC" val="C:\Users\herwig\Documents\nelos\recreatief duiken\lesmateriaal\Opleiding 1sterv017_1\"/>
  <p:tag name="FLASHSPRING_BG_AUDIO_DURATION_TAG" val="0.0000000"/>
</p:tagLst>
</file>

<file path=ppt/theme/theme1.xml><?xml version="1.0" encoding="utf-8"?>
<a:theme xmlns:a="http://schemas.openxmlformats.org/drawingml/2006/main" name="Nelos">
  <a:themeElements>
    <a:clrScheme name="Custom 2">
      <a:dk1>
        <a:srgbClr val="000000"/>
      </a:dk1>
      <a:lt1>
        <a:srgbClr val="FFFFFF"/>
      </a:lt1>
      <a:dk2>
        <a:srgbClr val="000000"/>
      </a:dk2>
      <a:lt2>
        <a:srgbClr val="808080"/>
      </a:lt2>
      <a:accent1>
        <a:srgbClr val="8CC8E4"/>
      </a:accent1>
      <a:accent2>
        <a:srgbClr val="91D7EA"/>
      </a:accent2>
      <a:accent3>
        <a:srgbClr val="FFFFFF"/>
      </a:accent3>
      <a:accent4>
        <a:srgbClr val="000000"/>
      </a:accent4>
      <a:accent5>
        <a:srgbClr val="E4F5F9"/>
      </a:accent5>
      <a:accent6>
        <a:srgbClr val="25B6E8"/>
      </a:accent6>
      <a:hlink>
        <a:srgbClr val="0432FF"/>
      </a:hlink>
      <a:folHlink>
        <a:srgbClr val="0432FF"/>
      </a:folHlink>
    </a:clrScheme>
    <a:fontScheme name="4_Default Design">
      <a:majorFont>
        <a:latin typeface="Arial Black"/>
        <a:ea typeface=""/>
        <a:cs typeface="Arial"/>
      </a:majorFont>
      <a:minorFont>
        <a:latin typeface="Arial"/>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rotWithShape="1">
          <a:gsLst>
            <a:gs pos="0">
              <a:srgbClr val="95C8E3"/>
            </a:gs>
            <a:gs pos="100000">
              <a:srgbClr val="DDF3FA"/>
            </a:gs>
          </a:gsLst>
          <a:lin ang="2700000" scaled="1"/>
        </a:gradFill>
        <a:ln w="3175" cap="flat" cmpd="sng" algn="ctr">
          <a:solidFill>
            <a:schemeClr val="bg2"/>
          </a:solidFill>
          <a:prstDash val="solid"/>
          <a:round/>
          <a:headEnd type="none" w="med" len="med"/>
          <a:tailEnd type="none" w="med" len="med"/>
        </a:ln>
        <a:effectLst/>
      </a:spPr>
      <a:bodyPr vert="horz" wrap="none" lIns="0" tIns="0" rIns="0" bIns="0" numCol="1" rtlCol="0" anchor="ctr" anchorCtr="0" compatLnSpc="1">
        <a:prstTxWarp prst="textNoShape">
          <a:avLst/>
        </a:prstTxWarp>
      </a:bodyPr>
      <a:lstStyle>
        <a:defPPr algn="ctr">
          <a:defRPr dirty="0" err="1">
            <a:solidFill>
              <a:schemeClr val="tx1">
                <a:lumMod val="65000"/>
                <a:lumOff val="35000"/>
              </a:schemeClr>
            </a:solidFill>
            <a:latin typeface="Helvetica 35" pitchFamily="34" charset="0"/>
          </a:defRPr>
        </a:defPPr>
      </a:lstStyle>
    </a:spDef>
    <a:lnDef>
      <a:spPr bwMode="auto">
        <a:gradFill rotWithShape="1">
          <a:gsLst>
            <a:gs pos="0">
              <a:schemeClr val="bg1"/>
            </a:gs>
            <a:gs pos="100000">
              <a:schemeClr val="bg1">
                <a:gamma/>
                <a:shade val="86275"/>
                <a:invGamma/>
              </a:schemeClr>
            </a:gs>
          </a:gsLst>
          <a:lin ang="2700000" scaled="1"/>
        </a:gradFill>
        <a:ln w="22225" cap="flat" cmpd="sng" algn="ctr">
          <a:solidFill>
            <a:srgbClr val="FF0000"/>
          </a:solidFill>
          <a:prstDash val="solid"/>
          <a:round/>
          <a:headEnd type="none" w="med" len="med"/>
          <a:tailEnd type="stealth"/>
        </a:ln>
        <a:effectLst/>
      </a:spPr>
      <a:bodyPr/>
      <a:lstStyle/>
    </a:lnDef>
    <a:txDef>
      <a:spPr>
        <a:noFill/>
      </a:spPr>
      <a:bodyPr wrap="square" rtlCol="0">
        <a:normAutofit/>
      </a:bodyPr>
      <a:lstStyle>
        <a:defPPr marL="342900" indent="-342900">
          <a:spcBef>
            <a:spcPts val="432"/>
          </a:spcBef>
          <a:buClr>
            <a:srgbClr val="0070C0"/>
          </a:buClr>
          <a:buFont typeface="Wingdings" panose="05000000000000000000" pitchFamily="2" charset="2"/>
          <a:buChar char="q"/>
          <a:defRPr sz="1800" dirty="0">
            <a:latin typeface="+mn-lt"/>
            <a:cs typeface="+mn-cs"/>
          </a:defRPr>
        </a:defPPr>
      </a:lstStyle>
    </a:tx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4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CC00"/>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los" id="{946199C2-9737-47CD-A3EC-B1D843BA0651}" vid="{70F01619-F0ED-4F95-A22D-549DE8945C62}"/>
    </a:ext>
  </a:extLst>
</a:theme>
</file>

<file path=ppt/theme/theme2.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F320781439AE94B856B6642EFAAD80F" ma:contentTypeVersion="4" ma:contentTypeDescription="Een nieuw document maken." ma:contentTypeScope="" ma:versionID="22a31cf65df67eaa997b89d03dc43c6b">
  <xsd:schema xmlns:xsd="http://www.w3.org/2001/XMLSchema" xmlns:xs="http://www.w3.org/2001/XMLSchema" xmlns:p="http://schemas.microsoft.com/office/2006/metadata/properties" xmlns:ns2="ac016382-6bc4-4a40-a954-e6efd0312337" xmlns:ns3="cfb6c9f3-8303-45cf-bcc2-2dc353659e10" targetNamespace="http://schemas.microsoft.com/office/2006/metadata/properties" ma:root="true" ma:fieldsID="a9b08c3be2a4b5235b2f029d05d684b0" ns2:_="" ns3:_="">
    <xsd:import namespace="ac016382-6bc4-4a40-a954-e6efd0312337"/>
    <xsd:import namespace="cfb6c9f3-8303-45cf-bcc2-2dc353659e1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016382-6bc4-4a40-a954-e6efd03123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fb6c9f3-8303-45cf-bcc2-2dc353659e10"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DF656FB-FE32-495C-A3E1-42AE41B81E80}">
  <ds:schemaRefs>
    <ds:schemaRef ds:uri="http://schemas.microsoft.com/sharepoint/v3/contenttype/forms"/>
  </ds:schemaRefs>
</ds:datastoreItem>
</file>

<file path=customXml/itemProps2.xml><?xml version="1.0" encoding="utf-8"?>
<ds:datastoreItem xmlns:ds="http://schemas.openxmlformats.org/officeDocument/2006/customXml" ds:itemID="{A2C64C46-E96A-47C0-9826-607B7522D8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016382-6bc4-4a40-a954-e6efd0312337"/>
    <ds:schemaRef ds:uri="cfb6c9f3-8303-45cf-bcc2-2dc353659e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EE27FB2-39FB-4740-8DD6-F10BDD52408F}">
  <ds:schemaRefs>
    <ds:schemaRef ds:uri="http://purl.org/dc/terms/"/>
    <ds:schemaRef ds:uri="http://schemas.microsoft.com/office/2006/metadata/properties"/>
    <ds:schemaRef ds:uri="http://schemas.microsoft.com/office/2006/documentManagement/types"/>
    <ds:schemaRef ds:uri="3cab1af4-3a53-425e-87e9-a998ed199c13"/>
    <ds:schemaRef ds:uri="http://purl.org/dc/elements/1.1/"/>
    <ds:schemaRef ds:uri="http://schemas.microsoft.com/office/infopath/2007/PartnerControls"/>
    <ds:schemaRef ds:uri="http://schemas.openxmlformats.org/package/2006/metadata/core-properties"/>
    <ds:schemaRef ds:uri="fceab0d4-1d7f-46a4-a7a3-b526e1a4dfe0"/>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1330</TotalTime>
  <Words>4931</Words>
  <Application>Microsoft Office PowerPoint</Application>
  <PresentationFormat>Custom</PresentationFormat>
  <Paragraphs>754</Paragraphs>
  <Slides>64</Slides>
  <Notes>58</Notes>
  <HiddenSlides>17</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64</vt:i4>
      </vt:variant>
    </vt:vector>
  </HeadingPairs>
  <TitlesOfParts>
    <vt:vector size="72" baseType="lpstr">
      <vt:lpstr>Arial</vt:lpstr>
      <vt:lpstr>Arial Black</vt:lpstr>
      <vt:lpstr>Calibri</vt:lpstr>
      <vt:lpstr>Courier New</vt:lpstr>
      <vt:lpstr>Helvetica 35</vt:lpstr>
      <vt:lpstr>Times New Roman</vt:lpstr>
      <vt:lpstr>Wingdings</vt:lpstr>
      <vt:lpstr>Nelos</vt:lpstr>
      <vt:lpstr>Nelos gaat Digitaal</vt:lpstr>
      <vt:lpstr>Inhoud</vt:lpstr>
      <vt:lpstr>Wat is DIVES (en wat is het niet)</vt:lpstr>
      <vt:lpstr>Toelichting DIVES systeem: vereenvoudigt de administratie</vt:lpstr>
      <vt:lpstr>Management of change</vt:lpstr>
      <vt:lpstr>Wat verandert er in 2019</vt:lpstr>
      <vt:lpstr>Wat veranderd er in 2019</vt:lpstr>
      <vt:lpstr>Een eerste introductie met het systeem</vt:lpstr>
      <vt:lpstr>Een eerste introductie met het systeem</vt:lpstr>
      <vt:lpstr>Een eerste introductie met het systeem</vt:lpstr>
      <vt:lpstr>Een eerste introductie met het systeem</vt:lpstr>
      <vt:lpstr>Wie doet wat in het nieuwe systeem</vt:lpstr>
      <vt:lpstr>Wie doet wat in het nieuwe systeem</vt:lpstr>
      <vt:lpstr>Wie doet wat in het nieuwe systeem</vt:lpstr>
      <vt:lpstr>Wat veranderd er voor BEGINNENDE DUIKER</vt:lpstr>
      <vt:lpstr>DEMO: aanduiden van COACHES</vt:lpstr>
      <vt:lpstr>DEMO: inbrengen van een duik</vt:lpstr>
      <vt:lpstr>DEMO: inbrengen van een duik</vt:lpstr>
      <vt:lpstr>DEMO: inbrengen van een duik</vt:lpstr>
      <vt:lpstr>DEMO: inbrengen van een duik</vt:lpstr>
      <vt:lpstr>DEMO: inbrengen van een duik</vt:lpstr>
      <vt:lpstr>Wat veranderd er voor GEBREVETEERDE DUIKER</vt:lpstr>
      <vt:lpstr>DEMO: initializeren statistieken</vt:lpstr>
      <vt:lpstr>DEMO: Dive chat</vt:lpstr>
      <vt:lpstr>DEMO: Taggen van een duik</vt:lpstr>
      <vt:lpstr>Wat veranderd er voor KANDIDAAT 2* / 3* / 4* / AI / I1 </vt:lpstr>
      <vt:lpstr>DEMO: Digitale brevetkaart: overzicht</vt:lpstr>
      <vt:lpstr>DEMO: Opvragen brevetkaart - linker gedeelte</vt:lpstr>
      <vt:lpstr>DEMO: Opvragen brevetkaart - middengedeelte</vt:lpstr>
      <vt:lpstr>DEMO: Opvragen brevetkaart - rechter gedeelte</vt:lpstr>
      <vt:lpstr>DEMO: Opvragen brevetkaart - rechter gedeelte</vt:lpstr>
      <vt:lpstr>Wat veranderd er voor  INSTRUCTEURS (AI t.e.m. I3)</vt:lpstr>
      <vt:lpstr>DEMO: Van wie ben ik coach, en wat kan ik zien</vt:lpstr>
      <vt:lpstr>DEMO: Evaluatie van een proef</vt:lpstr>
      <vt:lpstr>DEMO: Wat met andere proefen / examens</vt:lpstr>
      <vt:lpstr>PowerPoint Presentation</vt:lpstr>
      <vt:lpstr>Wat veranderd er voor  OPLEIDINGSVERANTWOORDELIJKE</vt:lpstr>
      <vt:lpstr>DEMO: Acties Opleidingsverangtwoordelijke</vt:lpstr>
      <vt:lpstr>DEMO: Acties Opleidingsverangtwoordelijke</vt:lpstr>
      <vt:lpstr>DEMO: Acties Opleidingsverangtwoordelijke</vt:lpstr>
      <vt:lpstr>Wat veranderd er voor  LEDENADMINISTRATOR (clubbestuur)</vt:lpstr>
      <vt:lpstr>Secretaris:</vt:lpstr>
      <vt:lpstr>Secretaris:</vt:lpstr>
      <vt:lpstr>DIVES    WAT KOSTEN DE BREVETTEN (pre-paid)</vt:lpstr>
      <vt:lpstr>DIVES    WAT KOSTEN DE BREVETTEN (pre-paid)</vt:lpstr>
      <vt:lpstr>DIVES een systeem dat nog moet groeien</vt:lpstr>
      <vt:lpstr>PowerPoint Presentation</vt:lpstr>
      <vt:lpstr>PowerPoint Presentation</vt:lpstr>
      <vt:lpstr>Demo 1: inbrengen van duik</vt:lpstr>
      <vt:lpstr>Demo 2: aanduiden coach</vt:lpstr>
      <vt:lpstr>Gebruik systeem als instructeur</vt:lpstr>
      <vt:lpstr>Gebruik systeem als instructeur: aftekenen activiteit kandidaat brengt in</vt:lpstr>
      <vt:lpstr>Gebruik systeem als instructeur: aftekenen instructeur brengt in</vt:lpstr>
      <vt:lpstr>Toelichting DIVES systeem: rol van de opleidingsverantwoordelijke</vt:lpstr>
      <vt:lpstr>Toelichting DIVES systeem: rol van de opleidingsverantwoordelijke</vt:lpstr>
      <vt:lpstr>Impact op de huidige infomap</vt:lpstr>
      <vt:lpstr>Instructiekaarten &amp; demo filmpjes</vt:lpstr>
      <vt:lpstr>Proto-type van instructie kaart</vt:lpstr>
      <vt:lpstr>Overgangsmaatregelen</vt:lpstr>
      <vt:lpstr>Overgangsmaatregelen (vervolg)</vt:lpstr>
      <vt:lpstr>Overgangsmaatregelen (vervolg)</vt:lpstr>
      <vt:lpstr>Toelichting DIVES systeem</vt:lpstr>
      <vt:lpstr>Toelichting DIVES systeem: vermindert het aantal fouten</vt:lpstr>
      <vt:lpstr>Met dank aan het DIVES team</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Nelos gaat Digitaal</dc:title>
  <dc:creator>Lutgart Stals</dc:creator>
  <cp:lastModifiedBy>Walter</cp:lastModifiedBy>
  <cp:revision>84</cp:revision>
  <cp:lastPrinted>2018-10-24T12:56:16Z</cp:lastPrinted>
  <dcterms:modified xsi:type="dcterms:W3CDTF">2018-12-29T23:20:18Z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0x0101000F320781439AE94B856B6642EFAAD80F</vt:lpwstr>
  </property>
</Properties>
</file>